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6"/>
  </p:notesMasterIdLst>
  <p:handoutMasterIdLst>
    <p:handoutMasterId r:id="rId47"/>
  </p:handoutMasterIdLst>
  <p:sldIdLst>
    <p:sldId id="479" r:id="rId2"/>
    <p:sldId id="482" r:id="rId3"/>
    <p:sldId id="480" r:id="rId4"/>
    <p:sldId id="494" r:id="rId5"/>
    <p:sldId id="503" r:id="rId6"/>
    <p:sldId id="507" r:id="rId7"/>
    <p:sldId id="487" r:id="rId8"/>
    <p:sldId id="502" r:id="rId9"/>
    <p:sldId id="509" r:id="rId10"/>
    <p:sldId id="510" r:id="rId11"/>
    <p:sldId id="512" r:id="rId12"/>
    <p:sldId id="513" r:id="rId13"/>
    <p:sldId id="511" r:id="rId14"/>
    <p:sldId id="488" r:id="rId15"/>
    <p:sldId id="496" r:id="rId16"/>
    <p:sldId id="489" r:id="rId17"/>
    <p:sldId id="497" r:id="rId18"/>
    <p:sldId id="508" r:id="rId19"/>
    <p:sldId id="490" r:id="rId20"/>
    <p:sldId id="493" r:id="rId21"/>
    <p:sldId id="492" r:id="rId22"/>
    <p:sldId id="504" r:id="rId23"/>
    <p:sldId id="491" r:id="rId24"/>
    <p:sldId id="498" r:id="rId25"/>
    <p:sldId id="434" r:id="rId26"/>
    <p:sldId id="506" r:id="rId27"/>
    <p:sldId id="501" r:id="rId28"/>
    <p:sldId id="500" r:id="rId29"/>
    <p:sldId id="499" r:id="rId30"/>
    <p:sldId id="486" r:id="rId31"/>
    <p:sldId id="459" r:id="rId32"/>
    <p:sldId id="411" r:id="rId33"/>
    <p:sldId id="413" r:id="rId34"/>
    <p:sldId id="414" r:id="rId35"/>
    <p:sldId id="416" r:id="rId36"/>
    <p:sldId id="418" r:id="rId37"/>
    <p:sldId id="419" r:id="rId38"/>
    <p:sldId id="417" r:id="rId39"/>
    <p:sldId id="421" r:id="rId40"/>
    <p:sldId id="422" r:id="rId41"/>
    <p:sldId id="423" r:id="rId42"/>
    <p:sldId id="425" r:id="rId43"/>
    <p:sldId id="427" r:id="rId44"/>
    <p:sldId id="426" r:id="rId45"/>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8">
          <p15:clr>
            <a:srgbClr val="A4A3A4"/>
          </p15:clr>
        </p15:guide>
        <p15:guide id="2" pos="383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1146017_卓佑儒" initials="1" lastIdx="1" clrIdx="0">
    <p:extLst>
      <p:ext uri="{19B8F6BF-5375-455C-9EA6-DF929625EA0E}">
        <p15:presenceInfo xmlns:p15="http://schemas.microsoft.com/office/powerpoint/2012/main" userId="11146017_卓佑儒"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BFB"/>
    <a:srgbClr val="C9E7E5"/>
    <a:srgbClr val="92CFC7"/>
    <a:srgbClr val="FFE575"/>
    <a:srgbClr val="FFF7D5"/>
    <a:srgbClr val="FFF6D1"/>
    <a:srgbClr val="FFDE53"/>
    <a:srgbClr val="F1F3F9"/>
    <a:srgbClr val="ADDBD4"/>
    <a:srgbClr val="7EC6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94879" autoAdjust="0"/>
  </p:normalViewPr>
  <p:slideViewPr>
    <p:cSldViewPr snapToGrid="0">
      <p:cViewPr varScale="1">
        <p:scale>
          <a:sx n="76" d="100"/>
          <a:sy n="76" d="100"/>
        </p:scale>
        <p:origin x="1099" y="53"/>
      </p:cViewPr>
      <p:guideLst>
        <p:guide orient="horz" pos="2098"/>
        <p:guide pos="3836"/>
      </p:guideLst>
    </p:cSldViewPr>
  </p:slideViewPr>
  <p:notesTextViewPr>
    <p:cViewPr>
      <p:scale>
        <a:sx n="3" d="2"/>
        <a:sy n="3" d="2"/>
      </p:scale>
      <p:origin x="0" y="-29"/>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字魂58号-创中黑" panose="00000500000000000000" charset="-122"/>
              <a:ea typeface="字魂58号-创中黑" panose="00000500000000000000" charset="-122"/>
              <a:cs typeface="字魂152号-机甲超级黑"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字魂152号-机甲超级黑" panose="00000500000000000000" charset="-122"/>
              </a:rPr>
              <a:t>2025/5/25</a:t>
            </a:fld>
            <a:endParaRPr lang="zh-CN" altLang="en-US">
              <a:cs typeface="字魂152号-机甲超级黑"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字魂58号-创中黑" panose="00000500000000000000" charset="-122"/>
              <a:ea typeface="字魂58号-创中黑" panose="00000500000000000000" charset="-122"/>
              <a:cs typeface="字魂152号-机甲超级黑"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字魂152号-机甲超级黑" panose="00000500000000000000" charset="-122"/>
              </a:rPr>
              <a:t>‹#›</a:t>
            </a:fld>
            <a:endParaRPr lang="zh-CN" altLang="en-US">
              <a:cs typeface="字魂152号-机甲超级黑" panose="0000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8号-创中黑" panose="00000500000000000000" charset="-122"/>
                <a:ea typeface="字魂58号-创中黑" panose="00000500000000000000" charset="-122"/>
                <a:cs typeface="字魂152号-机甲超级黑"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8号-创中黑" panose="00000500000000000000" charset="-122"/>
                <a:ea typeface="字魂58号-创中黑" panose="00000500000000000000" charset="-122"/>
                <a:cs typeface="字魂152号-机甲超级黑" panose="00000500000000000000" charset="-122"/>
              </a:defRPr>
            </a:lvl1pPr>
          </a:lstStyle>
          <a:p>
            <a:fld id="{D2A48B96-639E-45A3-A0BA-2464DFDB1FAA}" type="datetimeFigureOut">
              <a:rPr lang="zh-CN" altLang="en-US" smtClean="0"/>
              <a:t>2025/5/25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8号-创中黑" panose="00000500000000000000" charset="-122"/>
                <a:ea typeface="字魂58号-创中黑" panose="00000500000000000000" charset="-122"/>
                <a:cs typeface="字魂152号-机甲超级黑"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8号-创中黑" panose="00000500000000000000" charset="-122"/>
                <a:ea typeface="字魂58号-创中黑" panose="00000500000000000000" charset="-122"/>
                <a:cs typeface="字魂152号-机甲超级黑" panose="000005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1pPr>
    <a:lvl2pPr marL="4572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2pPr>
    <a:lvl3pPr marL="9144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3pPr>
    <a:lvl4pPr marL="13716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4pPr>
    <a:lvl5pPr marL="18288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素材網站：</a:t>
            </a:r>
            <a:r>
              <a:rPr lang="en-US" altLang="zh-TW" dirty="0"/>
              <a:t>https://soco-st.com/24130</a:t>
            </a:r>
          </a:p>
          <a:p>
            <a:pPr marL="228600" indent="-228600">
              <a:buAutoNum type="arabicPeriod"/>
            </a:pPr>
            <a:r>
              <a:rPr lang="zh-TW" altLang="en-US" dirty="0"/>
              <a:t>要把每一頁的“報告人”加上去</a:t>
            </a:r>
            <a:endParaRPr lang="en-US" altLang="zh-TW" dirty="0"/>
          </a:p>
          <a:p>
            <a:pPr marL="228600" indent="-228600">
              <a:buAutoNum type="arabicPeriod"/>
            </a:pPr>
            <a:r>
              <a:rPr lang="zh-TW" altLang="en-US" dirty="0"/>
              <a:t>資料庫</a:t>
            </a:r>
            <a:r>
              <a:rPr lang="en-US" altLang="zh-TW" dirty="0"/>
              <a:t>ER</a:t>
            </a:r>
            <a:r>
              <a:rPr lang="zh-TW" altLang="en-US" dirty="0"/>
              <a:t>圖、甘特圖、</a:t>
            </a:r>
            <a:r>
              <a:rPr lang="en-US" altLang="zh-TW" dirty="0"/>
              <a:t>GitHub</a:t>
            </a:r>
            <a:r>
              <a:rPr lang="zh-TW" altLang="en-US" dirty="0"/>
              <a:t>圖表</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951971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657366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229124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82320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GPT</a:t>
            </a:r>
            <a:r>
              <a:rPr lang="zh-TW" altLang="en-US" dirty="0"/>
              <a:t>、</a:t>
            </a:r>
            <a:r>
              <a:rPr lang="en-US" altLang="zh-TW" dirty="0"/>
              <a:t>Google</a:t>
            </a:r>
            <a:r>
              <a:rPr lang="zh-TW" altLang="en-US" dirty="0"/>
              <a:t>、</a:t>
            </a:r>
            <a:r>
              <a:rPr lang="en-US" altLang="zh-TW" dirty="0"/>
              <a:t>Google Map</a:t>
            </a:r>
          </a:p>
          <a:p>
            <a:r>
              <a:rPr lang="zh-TW" altLang="en-US" dirty="0"/>
              <a:t>左右兩邊</a:t>
            </a:r>
            <a:endParaRPr lang="en-US" altLang="zh-TW" dirty="0"/>
          </a:p>
          <a:p>
            <a:r>
              <a:rPr lang="zh-TW" altLang="en-US" dirty="0"/>
              <a:t>左（放我們自己的）</a:t>
            </a:r>
            <a:endParaRPr lang="en-US" altLang="zh-TW" dirty="0"/>
          </a:p>
          <a:p>
            <a:r>
              <a:rPr lang="zh-TW" altLang="en-US" dirty="0"/>
              <a:t>右（放其他</a:t>
            </a:r>
            <a:r>
              <a:rPr lang="en-US" altLang="zh-TW" dirty="0"/>
              <a:t>APP</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4979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525339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系統架構、資料庫</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68788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報告人：王暘嘉</a:t>
            </a:r>
            <a:endParaRPr lang="en-US" altLang="zh-TW" dirty="0"/>
          </a:p>
          <a:p>
            <a:endParaRPr lang="en-US" altLang="zh-TW" dirty="0"/>
          </a:p>
          <a:p>
            <a:r>
              <a:rPr lang="zh-TW" altLang="en-US" dirty="0"/>
              <a:t>系統是由五個主要組成部分構成，分別是使用者端、</a:t>
            </a:r>
            <a:r>
              <a:rPr lang="en-US" altLang="zh-TW" dirty="0"/>
              <a:t>Flutter</a:t>
            </a:r>
            <a:r>
              <a:rPr lang="zh-TW" altLang="en-US" dirty="0"/>
              <a:t>前端應用、伺服器、資料庫，以及第三方 </a:t>
            </a:r>
            <a:r>
              <a:rPr lang="en-US" altLang="zh-TW" dirty="0"/>
              <a:t>API </a:t>
            </a:r>
            <a:r>
              <a:rPr lang="zh-TW" altLang="en-US" dirty="0"/>
              <a:t>服務。</a:t>
            </a:r>
            <a:endParaRPr lang="en-US" altLang="zh-TW" dirty="0"/>
          </a:p>
          <a:p>
            <a:endParaRPr lang="en-US" altLang="zh-TW" dirty="0"/>
          </a:p>
          <a:p>
            <a:r>
              <a:rPr lang="zh-TW" altLang="en-US" dirty="0"/>
              <a:t>按照順序，依序介紹各端點在系統中的用處。</a:t>
            </a:r>
            <a:endParaRPr lang="en-US" altLang="zh-TW" dirty="0"/>
          </a:p>
          <a:p>
            <a:endParaRPr lang="en-US" altLang="zh-TW" dirty="0"/>
          </a:p>
          <a:p>
            <a:r>
              <a:rPr lang="zh-TW" altLang="en-US" dirty="0"/>
              <a:t>系統架構的重點是邏輯性、連貫、各端之間的關聯性。</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328177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報告人：洪孟筠</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資料庫</a:t>
            </a:r>
            <a:r>
              <a:rPr lang="en-US" altLang="zh-TW" dirty="0"/>
              <a:t>ER</a:t>
            </a:r>
            <a:r>
              <a:rPr lang="zh-TW" altLang="en-US" dirty="0"/>
              <a:t>圖</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893317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054619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後面要加</a:t>
            </a:r>
            <a:r>
              <a:rPr lang="en-US" altLang="zh-TW" dirty="0" err="1"/>
              <a:t>github</a:t>
            </a:r>
            <a:r>
              <a:rPr lang="zh-TW" altLang="en-US" dirty="0"/>
              <a:t>截圖</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92050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545461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提升傷口辨識的準確率與細緻度</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擴增支援更多傷口類型</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依使用者的個人狀況（身分、傷口嚴重程度）給予更精確且客製化的服務。</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91033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影片放最後</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53047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提升傷口辨識的準確率與細緻度</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擴增支援更多傷口類型</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依使用者的個人狀況（身分、傷口嚴重程度）給予更精確且客製化的服務。</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19245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103744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因此，我們想開發一個系統，以</a:t>
            </a:r>
            <a:r>
              <a:rPr lang="zh-TW" altLang="en-US" b="1" u="sng" dirty="0"/>
              <a:t>協助</a:t>
            </a:r>
            <a:r>
              <a:rPr lang="zh-TW" altLang="en-US" dirty="0"/>
              <a:t>社會現況：</a:t>
            </a:r>
            <a:endParaRPr lang="en-US" altLang="zh-TW" dirty="0"/>
          </a:p>
          <a:p>
            <a:pPr marL="0" indent="0">
              <a:buNone/>
            </a:pPr>
            <a:r>
              <a:rPr lang="zh-TW" altLang="en-US" dirty="0"/>
              <a:t>開發目的：</a:t>
            </a:r>
            <a:endParaRPr lang="en-US" altLang="zh-TW" dirty="0"/>
          </a:p>
          <a:p>
            <a:pPr marL="228600" indent="-228600">
              <a:buAutoNum type="arabicPeriod"/>
            </a:pPr>
            <a:r>
              <a:rPr lang="zh-TW" altLang="en-US" dirty="0"/>
              <a:t>「協助民眾護理常見的傷口類型」</a:t>
            </a:r>
            <a:r>
              <a:rPr lang="en-US" altLang="zh-TW" dirty="0"/>
              <a:t>-&gt;</a:t>
            </a:r>
            <a:r>
              <a:rPr lang="zh-TW" altLang="en-US" dirty="0"/>
              <a:t> 擦傷、割傷、瘀傷、燒傷。</a:t>
            </a:r>
            <a:endParaRPr lang="en-US" altLang="zh-TW" dirty="0"/>
          </a:p>
          <a:p>
            <a:pPr marL="228600" indent="-228600">
              <a:buAutoNum type="arabicPeriod"/>
            </a:pPr>
            <a:r>
              <a:rPr lang="zh-TW" altLang="en-US" dirty="0"/>
              <a:t>「降低護理人員負擔」 </a:t>
            </a:r>
            <a:endParaRPr lang="en-US" altLang="zh-TW" dirty="0"/>
          </a:p>
          <a:p>
            <a:pPr marL="228600" indent="-228600">
              <a:buAutoNum type="arabicPeriod"/>
            </a:pPr>
            <a:r>
              <a:rPr lang="zh-TW" altLang="en-US" dirty="0"/>
              <a:t>「個人照護成本」</a:t>
            </a:r>
            <a:r>
              <a:rPr lang="en-US" altLang="zh-TW" dirty="0"/>
              <a:t>-&gt;</a:t>
            </a:r>
            <a:r>
              <a:rPr lang="zh-TW" altLang="en-US" dirty="0"/>
              <a:t> 節省花費、時間成本</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479373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提升傷口辨識的準確率與細緻度</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擴增支援更多傷口類型</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依使用者的個人狀況（身分、傷口嚴重程度）給予更精確且客製化的服務。</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739355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u="sng" dirty="0">
                <a:solidFill>
                  <a:srgbClr val="FF0000"/>
                </a:solidFill>
              </a:rPr>
              <a:t>介紹</a:t>
            </a:r>
            <a:r>
              <a:rPr lang="zh-TW" altLang="en-US" dirty="0"/>
              <a:t>目前社會背景：醫療需求普及化、照護需求增加、護理人力短缺（可以放文件裡面的圖表）</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250458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u="sng" dirty="0">
                <a:solidFill>
                  <a:srgbClr val="FF0000"/>
                </a:solidFill>
              </a:rPr>
              <a:t>介紹</a:t>
            </a:r>
            <a:r>
              <a:rPr lang="zh-TW" altLang="en-US" dirty="0"/>
              <a:t>目前社會背景：醫療需求普及化、照護需求增加、護理人力短缺（可以放文件裡面的圖表）</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0904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因此，我們想開發一個系統，以</a:t>
            </a:r>
            <a:r>
              <a:rPr lang="zh-TW" altLang="en-US" b="1" u="sng" dirty="0"/>
              <a:t>協助</a:t>
            </a:r>
            <a:r>
              <a:rPr lang="zh-TW" altLang="en-US" dirty="0"/>
              <a:t>社會現況：</a:t>
            </a:r>
            <a:endParaRPr lang="en-US" altLang="zh-TW" dirty="0"/>
          </a:p>
          <a:p>
            <a:pPr marL="0" indent="0">
              <a:buNone/>
            </a:pPr>
            <a:r>
              <a:rPr lang="zh-TW" altLang="en-US" dirty="0"/>
              <a:t>開發目的：</a:t>
            </a:r>
            <a:endParaRPr lang="en-US" altLang="zh-TW" dirty="0"/>
          </a:p>
          <a:p>
            <a:pPr marL="228600" indent="-228600">
              <a:buAutoNum type="arabicPeriod"/>
            </a:pPr>
            <a:r>
              <a:rPr lang="zh-TW" altLang="en-US" dirty="0"/>
              <a:t>「協助民眾護理常見的傷口類型」</a:t>
            </a:r>
            <a:r>
              <a:rPr lang="en-US" altLang="zh-TW" dirty="0"/>
              <a:t>-&gt;</a:t>
            </a:r>
            <a:r>
              <a:rPr lang="zh-TW" altLang="en-US" dirty="0"/>
              <a:t> 擦傷、割傷、瘀傷、燒傷。</a:t>
            </a:r>
            <a:endParaRPr lang="en-US" altLang="zh-TW" dirty="0"/>
          </a:p>
          <a:p>
            <a:pPr marL="228600" indent="-228600">
              <a:buAutoNum type="arabicPeriod"/>
            </a:pPr>
            <a:r>
              <a:rPr lang="zh-TW" altLang="en-US" dirty="0"/>
              <a:t>「降低護理人員負擔」 </a:t>
            </a:r>
            <a:endParaRPr lang="en-US" altLang="zh-TW" dirty="0"/>
          </a:p>
          <a:p>
            <a:pPr marL="228600" indent="-228600">
              <a:buAutoNum type="arabicPeriod"/>
            </a:pPr>
            <a:r>
              <a:rPr lang="zh-TW" altLang="en-US" dirty="0"/>
              <a:t>「個人照護成本」</a:t>
            </a:r>
            <a:r>
              <a:rPr lang="en-US" altLang="zh-TW" dirty="0"/>
              <a:t>-&gt;</a:t>
            </a:r>
            <a:r>
              <a:rPr lang="zh-TW" altLang="en-US" dirty="0"/>
              <a:t> 節省花費、時間成本</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275266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364731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endParaRPr lang="en-US" altLang="zh-TW" dirty="0"/>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840014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762259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r>
              <a:rPr lang="zh-TW" altLang="en-US" dirty="0">
                <a:solidFill>
                  <a:srgbClr val="FF0000"/>
                </a:solidFill>
                <a:highlight>
                  <a:srgbClr val="FFFF00"/>
                </a:highlight>
              </a:rPr>
              <a:t>加入系統畫面。每個功能放一頁。</a:t>
            </a:r>
            <a:endParaRPr lang="en-US" altLang="zh-TW" dirty="0">
              <a:solidFill>
                <a:srgbClr val="FF0000"/>
              </a:solidFill>
              <a:highlight>
                <a:srgbClr val="FFFF00"/>
              </a:highlight>
            </a:endParaRPr>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09785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6" name="文字方塊 5">
            <a:extLst>
              <a:ext uri="{FF2B5EF4-FFF2-40B4-BE49-F238E27FC236}">
                <a16:creationId xmlns:a16="http://schemas.microsoft.com/office/drawing/2014/main" id="{CE822050-CA17-4993-9D48-D4924C30021C}"/>
              </a:ext>
            </a:extLst>
          </p:cNvPr>
          <p:cNvSpPr txBox="1"/>
          <p:nvPr userDrawn="1"/>
        </p:nvSpPr>
        <p:spPr>
          <a:xfrm>
            <a:off x="11563350" y="6457950"/>
            <a:ext cx="679450" cy="307777"/>
          </a:xfrm>
          <a:prstGeom prst="rect">
            <a:avLst/>
          </a:prstGeom>
          <a:noFill/>
        </p:spPr>
        <p:txBody>
          <a:bodyPr wrap="square" rtlCol="0">
            <a:spAutoFit/>
          </a:bodyPr>
          <a:lstStyle/>
          <a:p>
            <a:r>
              <a:rPr lang="en-US" altLang="zh-TW" sz="1400" dirty="0">
                <a:solidFill>
                  <a:srgbClr val="1B3D3B"/>
                </a:solidFill>
                <a:latin typeface="Kosugi Maru" pitchFamily="2" charset="-120"/>
                <a:ea typeface="Kosugi Maru" pitchFamily="2" charset="-120"/>
              </a:rPr>
              <a:t>P.</a:t>
            </a:r>
            <a:fld id="{D650B22F-7A7C-43A8-BDD3-7E4F0C19D4A3}" type="slidenum">
              <a:rPr lang="en-US" altLang="zh-TW" sz="1400" smtClean="0">
                <a:solidFill>
                  <a:srgbClr val="1B3D3B"/>
                </a:solidFill>
                <a:latin typeface="Kosugi Maru" pitchFamily="2" charset="-120"/>
                <a:ea typeface="Kosugi Maru" pitchFamily="2" charset="-120"/>
              </a:rPr>
              <a:t>‹#›</a:t>
            </a:fld>
            <a:endParaRPr lang="zh-TW" altLang="en-US" sz="1400" dirty="0">
              <a:solidFill>
                <a:srgbClr val="1B3D3B"/>
              </a:solidFill>
              <a:latin typeface="Kosugi Maru" pitchFamily="2" charset="-120"/>
              <a:ea typeface="Kosugi Maru" pitchFamily="2" charset="-120"/>
            </a:endParaRPr>
          </a:p>
        </p:txBody>
      </p:sp>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市場數據調查</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transition advTm="2000">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方案計劃實施</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transition advTm="2000">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產品推廣活動</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transition advTm="2000">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3A4C6-A586-4E01-8C82-E7FCBC85A8E9}"/>
              </a:ext>
            </a:extLst>
          </p:cNvPr>
          <p:cNvSpPr>
            <a:spLocks noGrp="1"/>
          </p:cNvSpPr>
          <p:nvPr>
            <p:ph type="title"/>
          </p:nvPr>
        </p:nvSpPr>
        <p:spPr>
          <a:xfrm>
            <a:off x="838200" y="365125"/>
            <a:ext cx="10515600" cy="1325563"/>
          </a:xfrm>
          <a:prstGeom prst="rect">
            <a:avLst/>
          </a:prstGeom>
        </p:spPr>
        <p:txBody>
          <a:bodyPr/>
          <a:lstStyle/>
          <a:p>
            <a:r>
              <a:rPr lang="zh-TW" altLang="en-US"/>
              <a:t>按一下以編輯母片標題樣式</a:t>
            </a:r>
          </a:p>
        </p:txBody>
      </p:sp>
      <p:pic>
        <p:nvPicPr>
          <p:cNvPr id="3" name="图形" descr="千库网_简约几何绿色小清新banner_背景编号6155755">
            <a:extLst>
              <a:ext uri="{FF2B5EF4-FFF2-40B4-BE49-F238E27FC236}">
                <a16:creationId xmlns:a16="http://schemas.microsoft.com/office/drawing/2014/main" id="{703E7534-0903-432D-81B7-6D59C2C1EB0A}"/>
              </a:ext>
            </a:extLst>
          </p:cNvPr>
          <p:cNvPicPr>
            <a:picLocks noChangeAspect="1"/>
          </p:cNvPicPr>
          <p:nvPr userDrawn="1"/>
        </p:nvPicPr>
        <p:blipFill>
          <a:blip r:embed="rId2"/>
          <a:srcRect l="7813" r="7615"/>
          <a:stretch>
            <a:fillRect/>
          </a:stretch>
        </p:blipFill>
        <p:spPr>
          <a:xfrm flipH="1">
            <a:off x="0" y="-14605"/>
            <a:ext cx="12179935" cy="6886575"/>
          </a:xfrm>
          <a:prstGeom prst="rect">
            <a:avLst/>
          </a:prstGeom>
        </p:spPr>
      </p:pic>
      <p:sp>
        <p:nvSpPr>
          <p:cNvPr id="4" name="图形">
            <a:extLst>
              <a:ext uri="{FF2B5EF4-FFF2-40B4-BE49-F238E27FC236}">
                <a16:creationId xmlns:a16="http://schemas.microsoft.com/office/drawing/2014/main" id="{A3706AD3-F028-4D01-A4DB-BFDA27AC4E96}"/>
              </a:ext>
            </a:extLst>
          </p:cNvPr>
          <p:cNvSpPr/>
          <p:nvPr userDrawn="1"/>
        </p:nvSpPr>
        <p:spPr>
          <a:xfrm>
            <a:off x="2198370" y="2267585"/>
            <a:ext cx="2546350" cy="2546350"/>
          </a:xfrm>
          <a:prstGeom prst="ellipse">
            <a:avLst/>
          </a:prstGeom>
          <a:solidFill>
            <a:srgbClr val="C9E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a:extLst>
              <a:ext uri="{FF2B5EF4-FFF2-40B4-BE49-F238E27FC236}">
                <a16:creationId xmlns:a16="http://schemas.microsoft.com/office/drawing/2014/main" id="{9DEE21AF-66CB-44C3-AA62-3F3BF7438AFB}"/>
              </a:ext>
            </a:extLst>
          </p:cNvPr>
          <p:cNvSpPr/>
          <p:nvPr userDrawn="1"/>
        </p:nvSpPr>
        <p:spPr>
          <a:xfrm>
            <a:off x="2519680" y="2607945"/>
            <a:ext cx="1904365" cy="1904365"/>
          </a:xfrm>
          <a:prstGeom prst="ellipse">
            <a:avLst/>
          </a:prstGeom>
          <a:solidFill>
            <a:srgbClr val="92CFC7"/>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9" name="图形">
            <a:extLst>
              <a:ext uri="{FF2B5EF4-FFF2-40B4-BE49-F238E27FC236}">
                <a16:creationId xmlns:a16="http://schemas.microsoft.com/office/drawing/2014/main" id="{C6F3966A-FE90-4389-8610-7615F3C26DE3}"/>
              </a:ext>
            </a:extLst>
          </p:cNvPr>
          <p:cNvSpPr/>
          <p:nvPr userDrawn="1"/>
        </p:nvSpPr>
        <p:spPr>
          <a:xfrm>
            <a:off x="3856990" y="2442845"/>
            <a:ext cx="887730" cy="887730"/>
          </a:xfrm>
          <a:prstGeom prst="ellipse">
            <a:avLst/>
          </a:prstGeom>
          <a:solidFill>
            <a:schemeClr val="accent1"/>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Tree>
    <p:extLst>
      <p:ext uri="{BB962C8B-B14F-4D97-AF65-F5344CB8AC3E}">
        <p14:creationId xmlns:p14="http://schemas.microsoft.com/office/powerpoint/2010/main" val="1010130779"/>
      </p:ext>
    </p:extLst>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3CE629A6-687A-4634-92D3-A20DA89FBFC4}"/>
              </a:ext>
            </a:extLst>
          </p:cNvPr>
          <p:cNvSpPr txBox="1"/>
          <p:nvPr userDrawn="1"/>
        </p:nvSpPr>
        <p:spPr>
          <a:xfrm>
            <a:off x="11563350" y="6457950"/>
            <a:ext cx="679450" cy="307777"/>
          </a:xfrm>
          <a:prstGeom prst="rect">
            <a:avLst/>
          </a:prstGeom>
          <a:noFill/>
        </p:spPr>
        <p:txBody>
          <a:bodyPr wrap="square" rtlCol="0">
            <a:spAutoFit/>
          </a:bodyPr>
          <a:lstStyle/>
          <a:p>
            <a:r>
              <a:rPr lang="en-US" altLang="zh-TW" sz="1400" dirty="0">
                <a:solidFill>
                  <a:srgbClr val="1B3D3B"/>
                </a:solidFill>
                <a:latin typeface="Kosugi Maru" pitchFamily="2" charset="-120"/>
                <a:ea typeface="Kosugi Maru" pitchFamily="2" charset="-120"/>
              </a:rPr>
              <a:t>P.</a:t>
            </a:r>
            <a:fld id="{D650B22F-7A7C-43A8-BDD3-7E4F0C19D4A3}" type="slidenum">
              <a:rPr lang="en-US" altLang="zh-TW" sz="1400" smtClean="0">
                <a:solidFill>
                  <a:srgbClr val="1B3D3B"/>
                </a:solidFill>
                <a:latin typeface="Kosugi Maru" pitchFamily="2" charset="-120"/>
                <a:ea typeface="Kosugi Maru" pitchFamily="2" charset="-120"/>
              </a:rPr>
              <a:t>‹#›</a:t>
            </a:fld>
            <a:endParaRPr lang="zh-TW" altLang="en-US" sz="1400" dirty="0">
              <a:solidFill>
                <a:srgbClr val="1B3D3B"/>
              </a:solidFill>
              <a:latin typeface="Kosugi Maru" pitchFamily="2" charset="-120"/>
              <a:ea typeface="Kosugi Maru" pitchFamily="2" charset="-120"/>
            </a:endParaRPr>
          </a:p>
        </p:txBody>
      </p:sp>
    </p:spTree>
    <p:custDataLst>
      <p:tags r:id="rId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advTm="2000">
    <p:wedge/>
  </p:transition>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3.png"/><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1.jpe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image" Target="../media/image6.sv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notesSlide" Target="../notesSlides/notesSlide2.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Layout" Target="../slideLayouts/slideLayout1.xml"/><Relationship Id="rId28" Type="http://schemas.openxmlformats.org/officeDocument/2006/relationships/image" Target="../media/image5.png"/><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18.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svg"/><Relationship Id="rId2" Type="http://schemas.openxmlformats.org/officeDocument/2006/relationships/slideLayout" Target="../slideLayouts/slideLayout1.xml"/><Relationship Id="rId1" Type="http://schemas.openxmlformats.org/officeDocument/2006/relationships/tags" Target="../tags/tag2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tags" Target="../tags/tag47.xml"/><Relationship Id="rId10" Type="http://schemas.openxmlformats.org/officeDocument/2006/relationships/tags" Target="../tags/tag42.xml"/><Relationship Id="rId19" Type="http://schemas.openxmlformats.org/officeDocument/2006/relationships/tags" Target="../tags/tag51.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4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descr="千库网_简约几何绿色小清新banner_背景编号6155755"/>
          <p:cNvPicPr>
            <a:picLocks noChangeAspect="1"/>
          </p:cNvPicPr>
          <p:nvPr/>
        </p:nvPicPr>
        <p:blipFill>
          <a:blip r:embed="rId4"/>
          <a:srcRect l="7813" r="7615"/>
          <a:stretch>
            <a:fillRect/>
          </a:stretch>
        </p:blipFill>
        <p:spPr>
          <a:xfrm>
            <a:off x="0" y="-28575"/>
            <a:ext cx="12179935" cy="6886575"/>
          </a:xfrm>
          <a:prstGeom prst="rect">
            <a:avLst/>
          </a:prstGeom>
        </p:spPr>
      </p:pic>
      <p:pic>
        <p:nvPicPr>
          <p:cNvPr id="15" name="图形" descr="09"/>
          <p:cNvPicPr>
            <a:picLocks noChangeAspect="1"/>
          </p:cNvPicPr>
          <p:nvPr/>
        </p:nvPicPr>
        <p:blipFill>
          <a:blip r:embed="rId5"/>
          <a:srcRect l="62917" t="84830" r="30685" b="10904"/>
          <a:stretch>
            <a:fillRect/>
          </a:stretch>
        </p:blipFill>
        <p:spPr>
          <a:xfrm rot="16200000">
            <a:off x="1030605" y="5063490"/>
            <a:ext cx="200660" cy="200660"/>
          </a:xfrm>
          <a:prstGeom prst="ellipse">
            <a:avLst/>
          </a:prstGeom>
        </p:spPr>
      </p:pic>
      <p:sp>
        <p:nvSpPr>
          <p:cNvPr id="16" name="图形"/>
          <p:cNvSpPr txBox="1"/>
          <p:nvPr/>
        </p:nvSpPr>
        <p:spPr>
          <a:xfrm>
            <a:off x="1497647" y="2918721"/>
            <a:ext cx="9184640" cy="1020558"/>
          </a:xfrm>
          <a:prstGeom prst="rect">
            <a:avLst/>
          </a:prstGeom>
          <a:noFill/>
        </p:spPr>
        <p:txBody>
          <a:bodyPr wrap="square" rtlCol="0">
            <a:normAutofit fontScale="92500" lnSpcReduction="10000"/>
          </a:bodyPr>
          <a:lstStyle/>
          <a:p>
            <a:pPr algn="ctr"/>
            <a:r>
              <a:rPr lang="en-US" altLang="zh-TW" sz="6800" b="1" spc="100" dirty="0" err="1">
                <a:solidFill>
                  <a:srgbClr val="92CFC7"/>
                </a:solidFill>
                <a:effectLst/>
                <a:latin typeface="Kosugi Maru" pitchFamily="2" charset="-120"/>
                <a:ea typeface="Kosugi Maru" pitchFamily="2" charset="-120"/>
                <a:cs typeface="思源黑体 CN Bold" panose="020B0800000000000000" charset="-122"/>
                <a:sym typeface="+mn-ea"/>
              </a:rPr>
              <a:t>Dr.W</a:t>
            </a:r>
            <a:r>
              <a:rPr lang="en-US" altLang="zh-TW" sz="6800" b="1" spc="100" dirty="0">
                <a:solidFill>
                  <a:srgbClr val="92CFC7"/>
                </a:solidFill>
                <a:latin typeface="Kosugi Maru" pitchFamily="2" charset="-120"/>
                <a:ea typeface="Kosugi Maru" pitchFamily="2" charset="-120"/>
                <a:cs typeface="思源黑体 CN Bold" panose="020B0800000000000000" charset="-122"/>
                <a:sym typeface="+mn-ea"/>
              </a:rPr>
              <a:t>_</a:t>
            </a:r>
            <a:r>
              <a:rPr lang="zh-TW" altLang="en-US" sz="6800" b="1" spc="100" dirty="0">
                <a:solidFill>
                  <a:srgbClr val="92CFC7"/>
                </a:solidFill>
                <a:latin typeface="Kosugi Maru" pitchFamily="2" charset="-120"/>
                <a:ea typeface="Kosugi Maru" pitchFamily="2" charset="-120"/>
                <a:cs typeface="思源黑体 CN Bold" panose="020B0800000000000000" charset="-122"/>
                <a:sym typeface="+mn-ea"/>
              </a:rPr>
              <a:t>傷口管家</a:t>
            </a:r>
            <a:endParaRPr lang="zh-TW" altLang="zh-TW" sz="6800" b="1" spc="100" dirty="0">
              <a:solidFill>
                <a:srgbClr val="92CFC7"/>
              </a:solidFill>
              <a:effectLst/>
              <a:latin typeface="Kosugi Maru" pitchFamily="2" charset="-120"/>
              <a:ea typeface="Kosugi Maru" pitchFamily="2" charset="-120"/>
              <a:cs typeface="思源黑体 CN Bold" panose="020B0800000000000000" charset="-122"/>
              <a:sym typeface="+mn-ea"/>
            </a:endParaRPr>
          </a:p>
        </p:txBody>
      </p:sp>
      <p:sp>
        <p:nvSpPr>
          <p:cNvPr id="40" name="图形"/>
          <p:cNvSpPr txBox="1"/>
          <p:nvPr/>
        </p:nvSpPr>
        <p:spPr>
          <a:xfrm>
            <a:off x="5443728" y="5513969"/>
            <a:ext cx="1304544" cy="338455"/>
          </a:xfrm>
          <a:prstGeom prst="rect">
            <a:avLst/>
          </a:prstGeom>
          <a:noFill/>
        </p:spPr>
        <p:txBody>
          <a:bodyPr wrap="none" rtlCol="0">
            <a:noAutofit/>
          </a:bodyPr>
          <a:lstStyle/>
          <a:p>
            <a:r>
              <a:rPr lang="en-US" altLang="zh-TW" dirty="0">
                <a:solidFill>
                  <a:srgbClr val="306E6A"/>
                </a:solidFill>
                <a:effectLst/>
                <a:latin typeface="Kosugi Maru" pitchFamily="2" charset="-120"/>
                <a:ea typeface="Kosugi Maru" pitchFamily="2" charset="-120"/>
                <a:cs typeface="思源黑体 CN Medium" panose="020B0600000000000000" charset="-122"/>
              </a:rPr>
              <a:t>2025-06-06</a:t>
            </a:r>
            <a:endParaRPr lang="zh-TW" altLang="zh-TW" dirty="0">
              <a:solidFill>
                <a:srgbClr val="306E6A"/>
              </a:solidFill>
              <a:effectLst/>
              <a:latin typeface="Kosugi Maru" pitchFamily="2" charset="-120"/>
              <a:ea typeface="Kosugi Maru" pitchFamily="2" charset="-120"/>
              <a:cs typeface="思源黑体 CN Medium" panose="020B0600000000000000" charset="-122"/>
            </a:endParaRPr>
          </a:p>
        </p:txBody>
      </p:sp>
      <p:sp>
        <p:nvSpPr>
          <p:cNvPr id="25" name="图形">
            <a:extLst>
              <a:ext uri="{FF2B5EF4-FFF2-40B4-BE49-F238E27FC236}">
                <a16:creationId xmlns:a16="http://schemas.microsoft.com/office/drawing/2014/main" id="{758E5814-E88D-4427-9E3E-97650CD0AE18}"/>
              </a:ext>
            </a:extLst>
          </p:cNvPr>
          <p:cNvSpPr txBox="1"/>
          <p:nvPr/>
        </p:nvSpPr>
        <p:spPr>
          <a:xfrm>
            <a:off x="4207137" y="4564173"/>
            <a:ext cx="3777727" cy="1020558"/>
          </a:xfrm>
          <a:prstGeom prst="rect">
            <a:avLst/>
          </a:prstGeom>
          <a:noFill/>
        </p:spPr>
        <p:txBody>
          <a:bodyPr wrap="none" rtlCol="0">
            <a:noAutofit/>
          </a:bodyPr>
          <a:lstStyle/>
          <a:p>
            <a:pPr algn="dist">
              <a:lnSpc>
                <a:spcPct val="150000"/>
              </a:lnSpc>
            </a:pPr>
            <a:r>
              <a:rPr lang="en-US" altLang="zh-TW"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11146017</a:t>
            </a:r>
            <a:r>
              <a:rPr lang="zh-TW" altLang="en-US"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卓佑儒</a:t>
            </a:r>
            <a:r>
              <a:rPr lang="zh-TW" altLang="en-US" dirty="0">
                <a:solidFill>
                  <a:srgbClr val="306E6A"/>
                </a:solidFill>
                <a:latin typeface="Noto Sans TC" panose="020B0200000000000000" pitchFamily="34" charset="-120"/>
                <a:ea typeface="Noto Sans TC" panose="020B0200000000000000" pitchFamily="34" charset="-120"/>
                <a:cs typeface="Noto Sans" panose="020B0502040504020204" pitchFamily="34"/>
              </a:rPr>
              <a:t>、</a:t>
            </a:r>
            <a:r>
              <a:rPr lang="en-US" altLang="zh-TW" dirty="0">
                <a:solidFill>
                  <a:srgbClr val="306E6A"/>
                </a:solidFill>
                <a:latin typeface="Noto Sans TC" panose="020B0200000000000000" pitchFamily="34" charset="-120"/>
                <a:ea typeface="Noto Sans TC" panose="020B0200000000000000" pitchFamily="34" charset="-120"/>
                <a:cs typeface="Noto Sans" panose="020B0502040504020204" pitchFamily="34"/>
              </a:rPr>
              <a:t>11046012</a:t>
            </a:r>
            <a:r>
              <a:rPr lang="zh-TW" altLang="en-US" dirty="0">
                <a:solidFill>
                  <a:srgbClr val="306E6A"/>
                </a:solidFill>
                <a:latin typeface="Noto Sans TC" panose="020B0200000000000000" pitchFamily="34" charset="-120"/>
                <a:ea typeface="Noto Sans TC" panose="020B0200000000000000" pitchFamily="34" charset="-120"/>
                <a:cs typeface="Noto Sans" panose="020B0502040504020204" pitchFamily="34"/>
              </a:rPr>
              <a:t>洪孟筠</a:t>
            </a:r>
            <a:endParaRPr lang="en-US" altLang="zh-TW" dirty="0">
              <a:solidFill>
                <a:srgbClr val="306E6A"/>
              </a:solidFill>
              <a:latin typeface="Noto Sans TC" panose="020B0200000000000000" pitchFamily="34" charset="-120"/>
              <a:ea typeface="Noto Sans TC" panose="020B0200000000000000" pitchFamily="34" charset="-120"/>
              <a:cs typeface="Noto Sans" panose="020B0502040504020204" pitchFamily="34"/>
            </a:endParaRPr>
          </a:p>
          <a:p>
            <a:pPr algn="dist">
              <a:lnSpc>
                <a:spcPct val="150000"/>
              </a:lnSpc>
            </a:pPr>
            <a:r>
              <a:rPr lang="en-US" altLang="zh-TW"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11146002</a:t>
            </a:r>
            <a:r>
              <a:rPr lang="zh-TW" altLang="en-US"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吳沁學、</a:t>
            </a:r>
            <a:r>
              <a:rPr lang="en-US" altLang="zh-TW"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11146024</a:t>
            </a:r>
            <a:r>
              <a:rPr lang="zh-TW" altLang="en-US"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王暘嘉</a:t>
            </a:r>
            <a:endParaRPr lang="en-US" altLang="zh-TW"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endParaRPr>
          </a:p>
        </p:txBody>
      </p:sp>
      <p:sp>
        <p:nvSpPr>
          <p:cNvPr id="19" name="图形">
            <a:extLst>
              <a:ext uri="{FF2B5EF4-FFF2-40B4-BE49-F238E27FC236}">
                <a16:creationId xmlns:a16="http://schemas.microsoft.com/office/drawing/2014/main" id="{0E81E958-4151-4E5F-86CA-929E22A25666}"/>
              </a:ext>
            </a:extLst>
          </p:cNvPr>
          <p:cNvSpPr txBox="1"/>
          <p:nvPr/>
        </p:nvSpPr>
        <p:spPr>
          <a:xfrm>
            <a:off x="1824356" y="2327365"/>
            <a:ext cx="8357869" cy="489881"/>
          </a:xfrm>
          <a:prstGeom prst="rect">
            <a:avLst/>
          </a:prstGeom>
          <a:noFill/>
        </p:spPr>
        <p:txBody>
          <a:bodyPr wrap="square" rtlCol="0">
            <a:noAutofit/>
          </a:bodyPr>
          <a:lstStyle/>
          <a:p>
            <a:pPr algn="ctr"/>
            <a:r>
              <a:rPr lang="zh-TW" altLang="en-US" sz="2400" b="1" spc="100" dirty="0">
                <a:solidFill>
                  <a:srgbClr val="ADDBD4"/>
                </a:solidFill>
                <a:effectLst/>
                <a:latin typeface="Kosugi Maru" pitchFamily="2" charset="-120"/>
                <a:ea typeface="Kosugi Maru" pitchFamily="2" charset="-120"/>
                <a:cs typeface="思源黑体 CN Bold" panose="020B0800000000000000" charset="-122"/>
                <a:sym typeface="+mn-ea"/>
              </a:rPr>
              <a:t>一拍即知，智慧照護</a:t>
            </a:r>
            <a:endParaRPr lang="zh-TW" altLang="zh-TW" sz="2400" b="1" spc="100" dirty="0">
              <a:solidFill>
                <a:srgbClr val="ADDBD4"/>
              </a:solidFill>
              <a:effectLst/>
              <a:latin typeface="Kosugi Maru" pitchFamily="2" charset="-120"/>
              <a:ea typeface="Kosugi Maru" pitchFamily="2" charset="-120"/>
              <a:cs typeface="思源黑体 CN Bold" panose="020B0800000000000000" charset="-122"/>
              <a:sym typeface="+mn-ea"/>
            </a:endParaRPr>
          </a:p>
        </p:txBody>
      </p:sp>
      <p:sp>
        <p:nvSpPr>
          <p:cNvPr id="13" name="矩形: 圓角 12">
            <a:extLst>
              <a:ext uri="{FF2B5EF4-FFF2-40B4-BE49-F238E27FC236}">
                <a16:creationId xmlns:a16="http://schemas.microsoft.com/office/drawing/2014/main" id="{11206EE2-4286-400D-8CED-A60FC20C871E}"/>
              </a:ext>
            </a:extLst>
          </p:cNvPr>
          <p:cNvSpPr/>
          <p:nvPr/>
        </p:nvSpPr>
        <p:spPr>
          <a:xfrm>
            <a:off x="9262902" y="1474052"/>
            <a:ext cx="1645127"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grpSp>
        <p:nvGrpSpPr>
          <p:cNvPr id="10" name="群組 9">
            <a:extLst>
              <a:ext uri="{FF2B5EF4-FFF2-40B4-BE49-F238E27FC236}">
                <a16:creationId xmlns:a16="http://schemas.microsoft.com/office/drawing/2014/main" id="{14A9E7B7-7FA7-477C-808F-3CD973EF1CB2}"/>
              </a:ext>
            </a:extLst>
          </p:cNvPr>
          <p:cNvGrpSpPr/>
          <p:nvPr/>
        </p:nvGrpSpPr>
        <p:grpSpPr>
          <a:xfrm flipV="1">
            <a:off x="4267835" y="4232529"/>
            <a:ext cx="3656330" cy="145073"/>
            <a:chOff x="3618230" y="4040016"/>
            <a:chExt cx="4957445" cy="196697"/>
          </a:xfrm>
        </p:grpSpPr>
        <p:cxnSp>
          <p:nvCxnSpPr>
            <p:cNvPr id="23" name="图形">
              <a:extLst>
                <a:ext uri="{FF2B5EF4-FFF2-40B4-BE49-F238E27FC236}">
                  <a16:creationId xmlns:a16="http://schemas.microsoft.com/office/drawing/2014/main" id="{E7D16E16-8604-41AB-8BFE-135B1F105C2C}"/>
                </a:ext>
              </a:extLst>
            </p:cNvPr>
            <p:cNvCxnSpPr>
              <a:cxnSpLocks/>
            </p:cNvCxnSpPr>
            <p:nvPr/>
          </p:nvCxnSpPr>
          <p:spPr>
            <a:xfrm>
              <a:off x="3618230" y="4137807"/>
              <a:ext cx="1859042" cy="0"/>
            </a:xfrm>
            <a:prstGeom prst="lin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图形">
              <a:extLst>
                <a:ext uri="{FF2B5EF4-FFF2-40B4-BE49-F238E27FC236}">
                  <a16:creationId xmlns:a16="http://schemas.microsoft.com/office/drawing/2014/main" id="{3DEE9130-C5C4-4172-85D2-B0386F3628E6}"/>
                </a:ext>
              </a:extLst>
            </p:cNvPr>
            <p:cNvSpPr/>
            <p:nvPr/>
          </p:nvSpPr>
          <p:spPr>
            <a:xfrm>
              <a:off x="6003290" y="4040016"/>
              <a:ext cx="187119" cy="196697"/>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字魂58号-创中黑" panose="00000500000000000000" charset="-122"/>
              </a:endParaRPr>
            </a:p>
          </p:txBody>
        </p:sp>
        <p:cxnSp>
          <p:nvCxnSpPr>
            <p:cNvPr id="26" name="图形">
              <a:extLst>
                <a:ext uri="{FF2B5EF4-FFF2-40B4-BE49-F238E27FC236}">
                  <a16:creationId xmlns:a16="http://schemas.microsoft.com/office/drawing/2014/main" id="{9541F2C5-820C-4B3E-9CE6-E60682A62398}"/>
                </a:ext>
              </a:extLst>
            </p:cNvPr>
            <p:cNvCxnSpPr>
              <a:cxnSpLocks/>
            </p:cNvCxnSpPr>
            <p:nvPr/>
          </p:nvCxnSpPr>
          <p:spPr>
            <a:xfrm>
              <a:off x="6716633" y="4137807"/>
              <a:ext cx="1859042" cy="0"/>
            </a:xfrm>
            <a:prstGeom prst="lin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图形"/>
          <p:cNvSpPr txBox="1"/>
          <p:nvPr/>
        </p:nvSpPr>
        <p:spPr>
          <a:xfrm>
            <a:off x="9240043" y="1093453"/>
            <a:ext cx="1678464" cy="489881"/>
          </a:xfrm>
          <a:prstGeom prst="rect">
            <a:avLst/>
          </a:prstGeom>
          <a:noFill/>
        </p:spPr>
        <p:txBody>
          <a:bodyPr wrap="square" rtlCol="0">
            <a:noAutofit/>
          </a:bodyPr>
          <a:lstStyle/>
          <a:p>
            <a:pPr algn="dist"/>
            <a:r>
              <a:rPr lang="en-US" altLang="zh-TW" sz="3000" dirty="0">
                <a:solidFill>
                  <a:srgbClr val="306E6A"/>
                </a:solidFill>
                <a:latin typeface="Kosugi Maru" pitchFamily="2" charset="-120"/>
                <a:ea typeface="Kosugi Maru" pitchFamily="2" charset="-120"/>
                <a:cs typeface="字魂58号-创中黑" panose="00000500000000000000" charset="-122"/>
                <a:sym typeface="+mn-ea"/>
              </a:rPr>
              <a:t>114410</a:t>
            </a:r>
            <a:endParaRPr lang="zh-TW" altLang="zh-TW" sz="3000" dirty="0">
              <a:solidFill>
                <a:srgbClr val="306E6A"/>
              </a:solidFill>
              <a:latin typeface="Kosugi Maru" pitchFamily="2" charset="-120"/>
              <a:ea typeface="Kosugi Maru" pitchFamily="2" charset="-120"/>
              <a:cs typeface="字魂58号-创中黑" panose="00000500000000000000" charset="-122"/>
              <a:sym typeface="+mn-ea"/>
            </a:endParaRPr>
          </a:p>
        </p:txBody>
      </p:sp>
    </p:spTree>
    <p:custDataLst>
      <p:tags r:id="rId1"/>
    </p:custDataLst>
  </p:cSld>
  <p:clrMapOvr>
    <a:masterClrMapping/>
  </p:clrMapOvr>
  <p:transition>
    <p:wedg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grpSp>
        <p:nvGrpSpPr>
          <p:cNvPr id="2" name="群組 1">
            <a:extLst>
              <a:ext uri="{FF2B5EF4-FFF2-40B4-BE49-F238E27FC236}">
                <a16:creationId xmlns:a16="http://schemas.microsoft.com/office/drawing/2014/main" id="{6243A69F-A464-4F24-9AD6-07D04E9BF77A}"/>
              </a:ext>
            </a:extLst>
          </p:cNvPr>
          <p:cNvGrpSpPr/>
          <p:nvPr/>
        </p:nvGrpSpPr>
        <p:grpSpPr>
          <a:xfrm>
            <a:off x="1604962" y="2843011"/>
            <a:ext cx="2733675" cy="2138046"/>
            <a:chOff x="1604962" y="2821600"/>
            <a:chExt cx="2733675" cy="2138046"/>
          </a:xfrm>
        </p:grpSpPr>
        <p:sp>
          <p:nvSpPr>
            <p:cNvPr id="21" name="图形">
              <a:extLst>
                <a:ext uri="{FF2B5EF4-FFF2-40B4-BE49-F238E27FC236}">
                  <a16:creationId xmlns:a16="http://schemas.microsoft.com/office/drawing/2014/main" id="{358E2982-B9EC-4BEF-ABB9-5D5BE9C23FB0}"/>
                </a:ext>
              </a:extLst>
            </p:cNvPr>
            <p:cNvSpPr/>
            <p:nvPr/>
          </p:nvSpPr>
          <p:spPr>
            <a:xfrm>
              <a:off x="1604962" y="3120050"/>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50" name="图形">
              <a:extLst>
                <a:ext uri="{FF2B5EF4-FFF2-40B4-BE49-F238E27FC236}">
                  <a16:creationId xmlns:a16="http://schemas.microsoft.com/office/drawing/2014/main" id="{72F73955-9F66-4783-9CC3-908366F3466D}"/>
                </a:ext>
              </a:extLst>
            </p:cNvPr>
            <p:cNvSpPr/>
            <p:nvPr/>
          </p:nvSpPr>
          <p:spPr>
            <a:xfrm>
              <a:off x="2677477" y="2821600"/>
              <a:ext cx="600710" cy="6032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92CFC7"/>
            </a:solidFill>
            <a:ln w="9525">
              <a:noFill/>
            </a:ln>
          </p:spPr>
          <p:txBody>
            <a:bodyPr/>
            <a:lstStyle/>
            <a:p>
              <a:endParaRPr lang="zh-CN" altLang="en-US" dirty="0">
                <a:solidFill>
                  <a:schemeClr val="tx1">
                    <a:lumMod val="65000"/>
                    <a:lumOff val="35000"/>
                  </a:schemeClr>
                </a:solidFill>
                <a:latin typeface="Kosugi Maru" pitchFamily="2" charset="-120"/>
                <a:cs typeface="字魂58号-创中黑" panose="00000500000000000000" charset="-122"/>
              </a:endParaRPr>
            </a:p>
          </p:txBody>
        </p:sp>
        <p:sp>
          <p:nvSpPr>
            <p:cNvPr id="51" name="图形">
              <a:extLst>
                <a:ext uri="{FF2B5EF4-FFF2-40B4-BE49-F238E27FC236}">
                  <a16:creationId xmlns:a16="http://schemas.microsoft.com/office/drawing/2014/main" id="{05C8FCCC-6BBF-405F-B134-814321B9B082}"/>
                </a:ext>
              </a:extLst>
            </p:cNvPr>
            <p:cNvSpPr>
              <a:spLocks noEditPoints="1"/>
            </p:cNvSpPr>
            <p:nvPr/>
          </p:nvSpPr>
          <p:spPr>
            <a:xfrm>
              <a:off x="2861627" y="2918755"/>
              <a:ext cx="233045" cy="407670"/>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alpha val="100000"/>
              </a:srgb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32" name="图形">
              <a:extLst>
                <a:ext uri="{FF2B5EF4-FFF2-40B4-BE49-F238E27FC236}">
                  <a16:creationId xmlns:a16="http://schemas.microsoft.com/office/drawing/2014/main" id="{69B5D88E-471C-4A6B-A2A8-49E4B40BB4EE}"/>
                </a:ext>
              </a:extLst>
            </p:cNvPr>
            <p:cNvSpPr txBox="1"/>
            <p:nvPr/>
          </p:nvSpPr>
          <p:spPr>
            <a:xfrm>
              <a:off x="1737677" y="3902804"/>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目的提供使用者回顧或就醫、回診之用。</a:t>
              </a:r>
              <a:endParaRPr lang="zh-CN" altLang="en-US" dirty="0">
                <a:sym typeface="+mn-ea"/>
              </a:endParaRPr>
            </a:p>
          </p:txBody>
        </p:sp>
        <p:sp>
          <p:nvSpPr>
            <p:cNvPr id="33" name="图形">
              <a:extLst>
                <a:ext uri="{FF2B5EF4-FFF2-40B4-BE49-F238E27FC236}">
                  <a16:creationId xmlns:a16="http://schemas.microsoft.com/office/drawing/2014/main" id="{4C5669D6-1A42-4EF8-958B-A0660332EF76}"/>
                </a:ext>
              </a:extLst>
            </p:cNvPr>
            <p:cNvSpPr/>
            <p:nvPr/>
          </p:nvSpPr>
          <p:spPr>
            <a:xfrm>
              <a:off x="1621472" y="3502955"/>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傷口紀錄冊</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grpSp>
    </p:spTree>
    <p:extLst>
      <p:ext uri="{BB962C8B-B14F-4D97-AF65-F5344CB8AC3E}">
        <p14:creationId xmlns:p14="http://schemas.microsoft.com/office/powerpoint/2010/main" val="2622388765"/>
      </p:ext>
    </p:extLst>
  </p:cSld>
  <p:clrMapOvr>
    <a:masterClrMapping/>
  </p:clrMapOvr>
  <p:transition>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grpSp>
        <p:nvGrpSpPr>
          <p:cNvPr id="2" name="群組 1">
            <a:extLst>
              <a:ext uri="{FF2B5EF4-FFF2-40B4-BE49-F238E27FC236}">
                <a16:creationId xmlns:a16="http://schemas.microsoft.com/office/drawing/2014/main" id="{1A5AB7B6-CE6E-4191-8107-D5CC01623A7F}"/>
              </a:ext>
            </a:extLst>
          </p:cNvPr>
          <p:cNvGrpSpPr/>
          <p:nvPr/>
        </p:nvGrpSpPr>
        <p:grpSpPr>
          <a:xfrm>
            <a:off x="1604962" y="2837296"/>
            <a:ext cx="2733675" cy="2149476"/>
            <a:chOff x="1604962" y="2719538"/>
            <a:chExt cx="2733675" cy="2149476"/>
          </a:xfrm>
        </p:grpSpPr>
        <p:sp>
          <p:nvSpPr>
            <p:cNvPr id="20" name="图形">
              <a:extLst>
                <a:ext uri="{FF2B5EF4-FFF2-40B4-BE49-F238E27FC236}">
                  <a16:creationId xmlns:a16="http://schemas.microsoft.com/office/drawing/2014/main" id="{EB73E730-91D5-460A-833F-43DDB9EA4C8B}"/>
                </a:ext>
              </a:extLst>
            </p:cNvPr>
            <p:cNvSpPr/>
            <p:nvPr/>
          </p:nvSpPr>
          <p:spPr>
            <a:xfrm>
              <a:off x="1604962" y="3029418"/>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8" name="图形">
              <a:extLst>
                <a:ext uri="{FF2B5EF4-FFF2-40B4-BE49-F238E27FC236}">
                  <a16:creationId xmlns:a16="http://schemas.microsoft.com/office/drawing/2014/main" id="{473BC918-63DB-47BD-92C5-9910F7E9E2BF}"/>
                </a:ext>
              </a:extLst>
            </p:cNvPr>
            <p:cNvSpPr/>
            <p:nvPr/>
          </p:nvSpPr>
          <p:spPr>
            <a:xfrm>
              <a:off x="2576512" y="2719538"/>
              <a:ext cx="672465" cy="675005"/>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rgbClr val="92CFC7"/>
            </a:solidFill>
            <a:ln w="9525">
              <a:noFill/>
            </a:ln>
          </p:spPr>
          <p:txBody>
            <a:bodyPr/>
            <a:lstStyle/>
            <a:p>
              <a:endParaRPr lang="zh-CN" altLang="en-US" dirty="0">
                <a:solidFill>
                  <a:schemeClr val="tx1">
                    <a:lumMod val="65000"/>
                    <a:lumOff val="35000"/>
                  </a:schemeClr>
                </a:solidFill>
                <a:latin typeface="Kosugi Maru" pitchFamily="2" charset="-120"/>
                <a:cs typeface="字魂58号-创中黑" panose="00000500000000000000" charset="-122"/>
              </a:endParaRPr>
            </a:p>
          </p:txBody>
        </p:sp>
        <p:sp>
          <p:nvSpPr>
            <p:cNvPr id="49" name="图形">
              <a:extLst>
                <a:ext uri="{FF2B5EF4-FFF2-40B4-BE49-F238E27FC236}">
                  <a16:creationId xmlns:a16="http://schemas.microsoft.com/office/drawing/2014/main" id="{3BF7D342-1E21-4C9B-AA24-DD1CD8BEE549}"/>
                </a:ext>
              </a:extLst>
            </p:cNvPr>
            <p:cNvSpPr>
              <a:spLocks noEditPoints="1"/>
            </p:cNvSpPr>
            <p:nvPr/>
          </p:nvSpPr>
          <p:spPr>
            <a:xfrm>
              <a:off x="2723814" y="2875678"/>
              <a:ext cx="340235" cy="34030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37" name="图形">
              <a:extLst>
                <a:ext uri="{FF2B5EF4-FFF2-40B4-BE49-F238E27FC236}">
                  <a16:creationId xmlns:a16="http://schemas.microsoft.com/office/drawing/2014/main" id="{25B9057F-36C6-4805-AEE8-FC77B3FA6A4A}"/>
                </a:ext>
              </a:extLst>
            </p:cNvPr>
            <p:cNvSpPr/>
            <p:nvPr/>
          </p:nvSpPr>
          <p:spPr>
            <a:xfrm>
              <a:off x="1614487" y="3474553"/>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護理提醒</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9" name="图形">
              <a:extLst>
                <a:ext uri="{FF2B5EF4-FFF2-40B4-BE49-F238E27FC236}">
                  <a16:creationId xmlns:a16="http://schemas.microsoft.com/office/drawing/2014/main" id="{DA207179-6B4E-44B8-9C32-82557077207E}"/>
                </a:ext>
              </a:extLst>
            </p:cNvPr>
            <p:cNvSpPr txBox="1"/>
            <p:nvPr/>
          </p:nvSpPr>
          <p:spPr>
            <a:xfrm>
              <a:off x="1737677" y="3848188"/>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即時提醒用戶換藥時間，降低傷口感染率。</a:t>
              </a:r>
              <a:endParaRPr lang="zh-CN" altLang="en-US" dirty="0">
                <a:sym typeface="+mn-ea"/>
              </a:endParaRPr>
            </a:p>
          </p:txBody>
        </p:sp>
      </p:grpSp>
    </p:spTree>
    <p:extLst>
      <p:ext uri="{BB962C8B-B14F-4D97-AF65-F5344CB8AC3E}">
        <p14:creationId xmlns:p14="http://schemas.microsoft.com/office/powerpoint/2010/main" val="1653016124"/>
      </p:ext>
    </p:extLst>
  </p:cSld>
  <p:clrMapOvr>
    <a:masterClrMapping/>
  </p:clrMapOvr>
  <p:transition>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grpSp>
        <p:nvGrpSpPr>
          <p:cNvPr id="2" name="群組 1">
            <a:extLst>
              <a:ext uri="{FF2B5EF4-FFF2-40B4-BE49-F238E27FC236}">
                <a16:creationId xmlns:a16="http://schemas.microsoft.com/office/drawing/2014/main" id="{07855302-84E8-4FE5-B6A7-F587B50F43D5}"/>
              </a:ext>
            </a:extLst>
          </p:cNvPr>
          <p:cNvGrpSpPr/>
          <p:nvPr/>
        </p:nvGrpSpPr>
        <p:grpSpPr>
          <a:xfrm>
            <a:off x="1604962" y="2873491"/>
            <a:ext cx="2733675" cy="2077086"/>
            <a:chOff x="6573023" y="4204456"/>
            <a:chExt cx="2733675" cy="2077086"/>
          </a:xfrm>
        </p:grpSpPr>
        <p:sp>
          <p:nvSpPr>
            <p:cNvPr id="24" name="图形">
              <a:extLst>
                <a:ext uri="{FF2B5EF4-FFF2-40B4-BE49-F238E27FC236}">
                  <a16:creationId xmlns:a16="http://schemas.microsoft.com/office/drawing/2014/main" id="{39B5B28E-221F-42B7-B53E-53225DA02CC2}"/>
                </a:ext>
              </a:extLst>
            </p:cNvPr>
            <p:cNvSpPr/>
            <p:nvPr/>
          </p:nvSpPr>
          <p:spPr>
            <a:xfrm>
              <a:off x="6573023" y="4441946"/>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4" name="图形">
              <a:extLst>
                <a:ext uri="{FF2B5EF4-FFF2-40B4-BE49-F238E27FC236}">
                  <a16:creationId xmlns:a16="http://schemas.microsoft.com/office/drawing/2014/main" id="{A407CB84-2D91-4325-83F1-5B9FF851BC37}"/>
                </a:ext>
              </a:extLst>
            </p:cNvPr>
            <p:cNvSpPr/>
            <p:nvPr/>
          </p:nvSpPr>
          <p:spPr>
            <a:xfrm>
              <a:off x="7608708" y="4204456"/>
              <a:ext cx="600710" cy="6032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92CFC7"/>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45" name="图形">
              <a:extLst>
                <a:ext uri="{FF2B5EF4-FFF2-40B4-BE49-F238E27FC236}">
                  <a16:creationId xmlns:a16="http://schemas.microsoft.com/office/drawing/2014/main" id="{91E70067-B5F8-4896-9451-A8D07BACD58D}"/>
                </a:ext>
              </a:extLst>
            </p:cNvPr>
            <p:cNvSpPr>
              <a:spLocks noEditPoints="1"/>
            </p:cNvSpPr>
            <p:nvPr/>
          </p:nvSpPr>
          <p:spPr bwMode="auto">
            <a:xfrm>
              <a:off x="7699513" y="4309231"/>
              <a:ext cx="402590" cy="408940"/>
            </a:xfrm>
            <a:custGeom>
              <a:avLst/>
              <a:gdLst>
                <a:gd name="T0" fmla="*/ 803 w 901"/>
                <a:gd name="T1" fmla="*/ 514 h 913"/>
                <a:gd name="T2" fmla="*/ 860 w 901"/>
                <a:gd name="T3" fmla="*/ 431 h 913"/>
                <a:gd name="T4" fmla="*/ 484 w 901"/>
                <a:gd name="T5" fmla="*/ 490 h 913"/>
                <a:gd name="T6" fmla="*/ 445 w 901"/>
                <a:gd name="T7" fmla="*/ 441 h 913"/>
                <a:gd name="T8" fmla="*/ 500 w 901"/>
                <a:gd name="T9" fmla="*/ 399 h 913"/>
                <a:gd name="T10" fmla="*/ 476 w 901"/>
                <a:gd name="T11" fmla="*/ 385 h 913"/>
                <a:gd name="T12" fmla="*/ 397 w 901"/>
                <a:gd name="T13" fmla="*/ 462 h 913"/>
                <a:gd name="T14" fmla="*/ 484 w 901"/>
                <a:gd name="T15" fmla="*/ 522 h 913"/>
                <a:gd name="T16" fmla="*/ 585 w 901"/>
                <a:gd name="T17" fmla="*/ 478 h 913"/>
                <a:gd name="T18" fmla="*/ 617 w 901"/>
                <a:gd name="T19" fmla="*/ 375 h 913"/>
                <a:gd name="T20" fmla="*/ 512 w 901"/>
                <a:gd name="T21" fmla="*/ 279 h 913"/>
                <a:gd name="T22" fmla="*/ 370 w 901"/>
                <a:gd name="T23" fmla="*/ 308 h 913"/>
                <a:gd name="T24" fmla="*/ 277 w 901"/>
                <a:gd name="T25" fmla="*/ 470 h 913"/>
                <a:gd name="T26" fmla="*/ 342 w 901"/>
                <a:gd name="T27" fmla="*/ 589 h 913"/>
                <a:gd name="T28" fmla="*/ 492 w 901"/>
                <a:gd name="T29" fmla="*/ 630 h 913"/>
                <a:gd name="T30" fmla="*/ 528 w 901"/>
                <a:gd name="T31" fmla="*/ 686 h 913"/>
                <a:gd name="T32" fmla="*/ 413 w 901"/>
                <a:gd name="T33" fmla="*/ 698 h 913"/>
                <a:gd name="T34" fmla="*/ 212 w 901"/>
                <a:gd name="T35" fmla="*/ 528 h 913"/>
                <a:gd name="T36" fmla="*/ 216 w 901"/>
                <a:gd name="T37" fmla="*/ 377 h 913"/>
                <a:gd name="T38" fmla="*/ 433 w 901"/>
                <a:gd name="T39" fmla="*/ 207 h 913"/>
                <a:gd name="T40" fmla="*/ 567 w 901"/>
                <a:gd name="T41" fmla="*/ 219 h 913"/>
                <a:gd name="T42" fmla="*/ 694 w 901"/>
                <a:gd name="T43" fmla="*/ 381 h 913"/>
                <a:gd name="T44" fmla="*/ 664 w 901"/>
                <a:gd name="T45" fmla="*/ 498 h 913"/>
                <a:gd name="T46" fmla="*/ 490 w 901"/>
                <a:gd name="T47" fmla="*/ 597 h 913"/>
                <a:gd name="T48" fmla="*/ 388 w 901"/>
                <a:gd name="T49" fmla="*/ 573 h 913"/>
                <a:gd name="T50" fmla="*/ 322 w 901"/>
                <a:gd name="T51" fmla="*/ 468 h 913"/>
                <a:gd name="T52" fmla="*/ 362 w 901"/>
                <a:gd name="T53" fmla="*/ 360 h 913"/>
                <a:gd name="T54" fmla="*/ 469 w 901"/>
                <a:gd name="T55" fmla="*/ 310 h 913"/>
                <a:gd name="T56" fmla="*/ 573 w 901"/>
                <a:gd name="T57" fmla="*/ 393 h 913"/>
                <a:gd name="T58" fmla="*/ 534 w 901"/>
                <a:gd name="T59" fmla="*/ 472 h 913"/>
                <a:gd name="T60" fmla="*/ 749 w 901"/>
                <a:gd name="T61" fmla="*/ 354 h 913"/>
                <a:gd name="T62" fmla="*/ 868 w 901"/>
                <a:gd name="T63" fmla="*/ 257 h 913"/>
                <a:gd name="T64" fmla="*/ 712 w 901"/>
                <a:gd name="T65" fmla="*/ 255 h 913"/>
                <a:gd name="T66" fmla="*/ 668 w 901"/>
                <a:gd name="T67" fmla="*/ 209 h 913"/>
                <a:gd name="T68" fmla="*/ 712 w 901"/>
                <a:gd name="T69" fmla="*/ 77 h 913"/>
                <a:gd name="T70" fmla="*/ 573 w 901"/>
                <a:gd name="T71" fmla="*/ 170 h 913"/>
                <a:gd name="T72" fmla="*/ 516 w 901"/>
                <a:gd name="T73" fmla="*/ 122 h 913"/>
                <a:gd name="T74" fmla="*/ 465 w 901"/>
                <a:gd name="T75" fmla="*/ 12 h 913"/>
                <a:gd name="T76" fmla="*/ 419 w 901"/>
                <a:gd name="T77" fmla="*/ 168 h 913"/>
                <a:gd name="T78" fmla="*/ 334 w 901"/>
                <a:gd name="T79" fmla="*/ 126 h 913"/>
                <a:gd name="T80" fmla="*/ 233 w 901"/>
                <a:gd name="T81" fmla="*/ 89 h 913"/>
                <a:gd name="T82" fmla="*/ 279 w 901"/>
                <a:gd name="T83" fmla="*/ 225 h 913"/>
                <a:gd name="T84" fmla="*/ 174 w 901"/>
                <a:gd name="T85" fmla="*/ 227 h 913"/>
                <a:gd name="T86" fmla="*/ 83 w 901"/>
                <a:gd name="T87" fmla="*/ 271 h 913"/>
                <a:gd name="T88" fmla="*/ 166 w 901"/>
                <a:gd name="T89" fmla="*/ 494 h 913"/>
                <a:gd name="T90" fmla="*/ 87 w 901"/>
                <a:gd name="T91" fmla="*/ 403 h 913"/>
                <a:gd name="T92" fmla="*/ 48 w 901"/>
                <a:gd name="T93" fmla="*/ 490 h 913"/>
                <a:gd name="T94" fmla="*/ 225 w 901"/>
                <a:gd name="T95" fmla="*/ 634 h 913"/>
                <a:gd name="T96" fmla="*/ 97 w 901"/>
                <a:gd name="T97" fmla="*/ 609 h 913"/>
                <a:gd name="T98" fmla="*/ 131 w 901"/>
                <a:gd name="T99" fmla="*/ 688 h 913"/>
                <a:gd name="T100" fmla="*/ 324 w 901"/>
                <a:gd name="T101" fmla="*/ 717 h 913"/>
                <a:gd name="T102" fmla="*/ 220 w 901"/>
                <a:gd name="T103" fmla="*/ 785 h 913"/>
                <a:gd name="T104" fmla="*/ 299 w 901"/>
                <a:gd name="T105" fmla="*/ 814 h 913"/>
                <a:gd name="T106" fmla="*/ 447 w 901"/>
                <a:gd name="T107" fmla="*/ 749 h 913"/>
                <a:gd name="T108" fmla="*/ 423 w 901"/>
                <a:gd name="T109" fmla="*/ 875 h 913"/>
                <a:gd name="T110" fmla="*/ 502 w 901"/>
                <a:gd name="T111" fmla="*/ 832 h 913"/>
                <a:gd name="T112" fmla="*/ 573 w 901"/>
                <a:gd name="T113" fmla="*/ 709 h 913"/>
                <a:gd name="T114" fmla="*/ 642 w 901"/>
                <a:gd name="T115" fmla="*/ 826 h 913"/>
                <a:gd name="T116" fmla="*/ 678 w 901"/>
                <a:gd name="T117" fmla="*/ 733 h 913"/>
                <a:gd name="T118" fmla="*/ 670 w 901"/>
                <a:gd name="T119" fmla="*/ 630 h 913"/>
                <a:gd name="T120" fmla="*/ 810 w 901"/>
                <a:gd name="T121" fmla="*/ 684 h 913"/>
                <a:gd name="T122" fmla="*/ 777 w 901"/>
                <a:gd name="T12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1" h="913">
                  <a:moveTo>
                    <a:pt x="735" y="419"/>
                  </a:moveTo>
                  <a:lnTo>
                    <a:pt x="735" y="419"/>
                  </a:lnTo>
                  <a:lnTo>
                    <a:pt x="737" y="441"/>
                  </a:lnTo>
                  <a:lnTo>
                    <a:pt x="737" y="464"/>
                  </a:lnTo>
                  <a:lnTo>
                    <a:pt x="735" y="488"/>
                  </a:lnTo>
                  <a:lnTo>
                    <a:pt x="733" y="510"/>
                  </a:lnTo>
                  <a:lnTo>
                    <a:pt x="733" y="510"/>
                  </a:lnTo>
                  <a:lnTo>
                    <a:pt x="751" y="514"/>
                  </a:lnTo>
                  <a:lnTo>
                    <a:pt x="765" y="516"/>
                  </a:lnTo>
                  <a:lnTo>
                    <a:pt x="779" y="518"/>
                  </a:lnTo>
                  <a:lnTo>
                    <a:pt x="791" y="516"/>
                  </a:lnTo>
                  <a:lnTo>
                    <a:pt x="803" y="514"/>
                  </a:lnTo>
                  <a:lnTo>
                    <a:pt x="814" y="512"/>
                  </a:lnTo>
                  <a:lnTo>
                    <a:pt x="830" y="504"/>
                  </a:lnTo>
                  <a:lnTo>
                    <a:pt x="846" y="496"/>
                  </a:lnTo>
                  <a:lnTo>
                    <a:pt x="862" y="490"/>
                  </a:lnTo>
                  <a:lnTo>
                    <a:pt x="870" y="488"/>
                  </a:lnTo>
                  <a:lnTo>
                    <a:pt x="878" y="486"/>
                  </a:lnTo>
                  <a:lnTo>
                    <a:pt x="889" y="488"/>
                  </a:lnTo>
                  <a:lnTo>
                    <a:pt x="901" y="490"/>
                  </a:lnTo>
                  <a:lnTo>
                    <a:pt x="901" y="490"/>
                  </a:lnTo>
                  <a:lnTo>
                    <a:pt x="889" y="468"/>
                  </a:lnTo>
                  <a:lnTo>
                    <a:pt x="876" y="447"/>
                  </a:lnTo>
                  <a:lnTo>
                    <a:pt x="860" y="431"/>
                  </a:lnTo>
                  <a:lnTo>
                    <a:pt x="850" y="423"/>
                  </a:lnTo>
                  <a:lnTo>
                    <a:pt x="842" y="419"/>
                  </a:lnTo>
                  <a:lnTo>
                    <a:pt x="832" y="413"/>
                  </a:lnTo>
                  <a:lnTo>
                    <a:pt x="820" y="411"/>
                  </a:lnTo>
                  <a:lnTo>
                    <a:pt x="808" y="409"/>
                  </a:lnTo>
                  <a:lnTo>
                    <a:pt x="795" y="407"/>
                  </a:lnTo>
                  <a:lnTo>
                    <a:pt x="781" y="409"/>
                  </a:lnTo>
                  <a:lnTo>
                    <a:pt x="767" y="411"/>
                  </a:lnTo>
                  <a:lnTo>
                    <a:pt x="751" y="415"/>
                  </a:lnTo>
                  <a:lnTo>
                    <a:pt x="735" y="419"/>
                  </a:lnTo>
                  <a:lnTo>
                    <a:pt x="735" y="419"/>
                  </a:lnTo>
                  <a:close/>
                  <a:moveTo>
                    <a:pt x="484" y="490"/>
                  </a:moveTo>
                  <a:lnTo>
                    <a:pt x="484" y="490"/>
                  </a:lnTo>
                  <a:lnTo>
                    <a:pt x="476" y="490"/>
                  </a:lnTo>
                  <a:lnTo>
                    <a:pt x="467" y="490"/>
                  </a:lnTo>
                  <a:lnTo>
                    <a:pt x="461" y="486"/>
                  </a:lnTo>
                  <a:lnTo>
                    <a:pt x="455" y="482"/>
                  </a:lnTo>
                  <a:lnTo>
                    <a:pt x="451" y="478"/>
                  </a:lnTo>
                  <a:lnTo>
                    <a:pt x="447" y="472"/>
                  </a:lnTo>
                  <a:lnTo>
                    <a:pt x="443" y="464"/>
                  </a:lnTo>
                  <a:lnTo>
                    <a:pt x="443" y="458"/>
                  </a:lnTo>
                  <a:lnTo>
                    <a:pt x="443" y="458"/>
                  </a:lnTo>
                  <a:lnTo>
                    <a:pt x="443" y="449"/>
                  </a:lnTo>
                  <a:lnTo>
                    <a:pt x="445" y="441"/>
                  </a:lnTo>
                  <a:lnTo>
                    <a:pt x="447" y="435"/>
                  </a:lnTo>
                  <a:lnTo>
                    <a:pt x="451" y="429"/>
                  </a:lnTo>
                  <a:lnTo>
                    <a:pt x="457" y="425"/>
                  </a:lnTo>
                  <a:lnTo>
                    <a:pt x="461" y="421"/>
                  </a:lnTo>
                  <a:lnTo>
                    <a:pt x="469" y="417"/>
                  </a:lnTo>
                  <a:lnTo>
                    <a:pt x="478" y="417"/>
                  </a:lnTo>
                  <a:lnTo>
                    <a:pt x="478" y="417"/>
                  </a:lnTo>
                  <a:lnTo>
                    <a:pt x="486" y="413"/>
                  </a:lnTo>
                  <a:lnTo>
                    <a:pt x="494" y="409"/>
                  </a:lnTo>
                  <a:lnTo>
                    <a:pt x="494" y="409"/>
                  </a:lnTo>
                  <a:lnTo>
                    <a:pt x="498" y="403"/>
                  </a:lnTo>
                  <a:lnTo>
                    <a:pt x="500" y="399"/>
                  </a:lnTo>
                  <a:lnTo>
                    <a:pt x="500" y="399"/>
                  </a:lnTo>
                  <a:lnTo>
                    <a:pt x="500" y="399"/>
                  </a:lnTo>
                  <a:lnTo>
                    <a:pt x="498" y="399"/>
                  </a:lnTo>
                  <a:lnTo>
                    <a:pt x="498" y="399"/>
                  </a:lnTo>
                  <a:lnTo>
                    <a:pt x="498" y="393"/>
                  </a:lnTo>
                  <a:lnTo>
                    <a:pt x="494" y="389"/>
                  </a:lnTo>
                  <a:lnTo>
                    <a:pt x="494" y="389"/>
                  </a:lnTo>
                  <a:lnTo>
                    <a:pt x="486" y="385"/>
                  </a:lnTo>
                  <a:lnTo>
                    <a:pt x="476" y="385"/>
                  </a:lnTo>
                  <a:lnTo>
                    <a:pt x="476" y="385"/>
                  </a:lnTo>
                  <a:lnTo>
                    <a:pt x="476" y="385"/>
                  </a:lnTo>
                  <a:lnTo>
                    <a:pt x="476" y="385"/>
                  </a:lnTo>
                  <a:lnTo>
                    <a:pt x="476" y="385"/>
                  </a:lnTo>
                  <a:lnTo>
                    <a:pt x="457" y="387"/>
                  </a:lnTo>
                  <a:lnTo>
                    <a:pt x="441" y="393"/>
                  </a:lnTo>
                  <a:lnTo>
                    <a:pt x="427" y="401"/>
                  </a:lnTo>
                  <a:lnTo>
                    <a:pt x="417" y="411"/>
                  </a:lnTo>
                  <a:lnTo>
                    <a:pt x="417" y="411"/>
                  </a:lnTo>
                  <a:lnTo>
                    <a:pt x="407" y="421"/>
                  </a:lnTo>
                  <a:lnTo>
                    <a:pt x="401" y="433"/>
                  </a:lnTo>
                  <a:lnTo>
                    <a:pt x="397" y="447"/>
                  </a:lnTo>
                  <a:lnTo>
                    <a:pt x="397" y="462"/>
                  </a:lnTo>
                  <a:lnTo>
                    <a:pt x="397" y="462"/>
                  </a:lnTo>
                  <a:lnTo>
                    <a:pt x="397" y="462"/>
                  </a:lnTo>
                  <a:lnTo>
                    <a:pt x="397" y="462"/>
                  </a:lnTo>
                  <a:lnTo>
                    <a:pt x="397" y="462"/>
                  </a:lnTo>
                  <a:lnTo>
                    <a:pt x="399" y="474"/>
                  </a:lnTo>
                  <a:lnTo>
                    <a:pt x="405" y="486"/>
                  </a:lnTo>
                  <a:lnTo>
                    <a:pt x="413" y="498"/>
                  </a:lnTo>
                  <a:lnTo>
                    <a:pt x="423" y="506"/>
                  </a:lnTo>
                  <a:lnTo>
                    <a:pt x="423" y="506"/>
                  </a:lnTo>
                  <a:lnTo>
                    <a:pt x="435" y="514"/>
                  </a:lnTo>
                  <a:lnTo>
                    <a:pt x="449" y="520"/>
                  </a:lnTo>
                  <a:lnTo>
                    <a:pt x="465" y="522"/>
                  </a:lnTo>
                  <a:lnTo>
                    <a:pt x="484" y="522"/>
                  </a:lnTo>
                  <a:lnTo>
                    <a:pt x="484" y="522"/>
                  </a:lnTo>
                  <a:lnTo>
                    <a:pt x="484" y="522"/>
                  </a:lnTo>
                  <a:lnTo>
                    <a:pt x="484" y="522"/>
                  </a:lnTo>
                  <a:lnTo>
                    <a:pt x="484" y="522"/>
                  </a:lnTo>
                  <a:lnTo>
                    <a:pt x="500" y="520"/>
                  </a:lnTo>
                  <a:lnTo>
                    <a:pt x="514" y="518"/>
                  </a:lnTo>
                  <a:lnTo>
                    <a:pt x="528" y="514"/>
                  </a:lnTo>
                  <a:lnTo>
                    <a:pt x="540" y="508"/>
                  </a:lnTo>
                  <a:lnTo>
                    <a:pt x="552" y="502"/>
                  </a:lnTo>
                  <a:lnTo>
                    <a:pt x="565" y="494"/>
                  </a:lnTo>
                  <a:lnTo>
                    <a:pt x="575" y="486"/>
                  </a:lnTo>
                  <a:lnTo>
                    <a:pt x="585" y="478"/>
                  </a:lnTo>
                  <a:lnTo>
                    <a:pt x="585" y="478"/>
                  </a:lnTo>
                  <a:lnTo>
                    <a:pt x="601" y="458"/>
                  </a:lnTo>
                  <a:lnTo>
                    <a:pt x="607" y="447"/>
                  </a:lnTo>
                  <a:lnTo>
                    <a:pt x="611" y="435"/>
                  </a:lnTo>
                  <a:lnTo>
                    <a:pt x="615" y="425"/>
                  </a:lnTo>
                  <a:lnTo>
                    <a:pt x="617" y="413"/>
                  </a:lnTo>
                  <a:lnTo>
                    <a:pt x="619" y="401"/>
                  </a:lnTo>
                  <a:lnTo>
                    <a:pt x="619" y="389"/>
                  </a:lnTo>
                  <a:lnTo>
                    <a:pt x="619" y="389"/>
                  </a:lnTo>
                  <a:lnTo>
                    <a:pt x="619" y="387"/>
                  </a:lnTo>
                  <a:lnTo>
                    <a:pt x="619" y="387"/>
                  </a:lnTo>
                  <a:lnTo>
                    <a:pt x="619" y="387"/>
                  </a:lnTo>
                  <a:lnTo>
                    <a:pt x="617" y="375"/>
                  </a:lnTo>
                  <a:lnTo>
                    <a:pt x="615" y="362"/>
                  </a:lnTo>
                  <a:lnTo>
                    <a:pt x="611" y="352"/>
                  </a:lnTo>
                  <a:lnTo>
                    <a:pt x="605" y="342"/>
                  </a:lnTo>
                  <a:lnTo>
                    <a:pt x="599" y="332"/>
                  </a:lnTo>
                  <a:lnTo>
                    <a:pt x="591" y="322"/>
                  </a:lnTo>
                  <a:lnTo>
                    <a:pt x="573" y="306"/>
                  </a:lnTo>
                  <a:lnTo>
                    <a:pt x="573" y="306"/>
                  </a:lnTo>
                  <a:lnTo>
                    <a:pt x="563" y="300"/>
                  </a:lnTo>
                  <a:lnTo>
                    <a:pt x="550" y="294"/>
                  </a:lnTo>
                  <a:lnTo>
                    <a:pt x="538" y="288"/>
                  </a:lnTo>
                  <a:lnTo>
                    <a:pt x="526" y="283"/>
                  </a:lnTo>
                  <a:lnTo>
                    <a:pt x="512" y="279"/>
                  </a:lnTo>
                  <a:lnTo>
                    <a:pt x="498" y="277"/>
                  </a:lnTo>
                  <a:lnTo>
                    <a:pt x="484" y="277"/>
                  </a:lnTo>
                  <a:lnTo>
                    <a:pt x="469" y="277"/>
                  </a:lnTo>
                  <a:lnTo>
                    <a:pt x="469" y="277"/>
                  </a:lnTo>
                  <a:lnTo>
                    <a:pt x="467" y="277"/>
                  </a:lnTo>
                  <a:lnTo>
                    <a:pt x="467" y="277"/>
                  </a:lnTo>
                  <a:lnTo>
                    <a:pt x="467" y="277"/>
                  </a:lnTo>
                  <a:lnTo>
                    <a:pt x="447" y="279"/>
                  </a:lnTo>
                  <a:lnTo>
                    <a:pt x="427" y="285"/>
                  </a:lnTo>
                  <a:lnTo>
                    <a:pt x="407" y="292"/>
                  </a:lnTo>
                  <a:lnTo>
                    <a:pt x="388" y="298"/>
                  </a:lnTo>
                  <a:lnTo>
                    <a:pt x="370" y="308"/>
                  </a:lnTo>
                  <a:lnTo>
                    <a:pt x="354" y="318"/>
                  </a:lnTo>
                  <a:lnTo>
                    <a:pt x="340" y="330"/>
                  </a:lnTo>
                  <a:lnTo>
                    <a:pt x="326" y="342"/>
                  </a:lnTo>
                  <a:lnTo>
                    <a:pt x="326" y="342"/>
                  </a:lnTo>
                  <a:lnTo>
                    <a:pt x="314" y="356"/>
                  </a:lnTo>
                  <a:lnTo>
                    <a:pt x="303" y="371"/>
                  </a:lnTo>
                  <a:lnTo>
                    <a:pt x="293" y="387"/>
                  </a:lnTo>
                  <a:lnTo>
                    <a:pt x="287" y="401"/>
                  </a:lnTo>
                  <a:lnTo>
                    <a:pt x="281" y="419"/>
                  </a:lnTo>
                  <a:lnTo>
                    <a:pt x="277" y="435"/>
                  </a:lnTo>
                  <a:lnTo>
                    <a:pt x="275" y="454"/>
                  </a:lnTo>
                  <a:lnTo>
                    <a:pt x="277" y="470"/>
                  </a:lnTo>
                  <a:lnTo>
                    <a:pt x="277" y="470"/>
                  </a:lnTo>
                  <a:lnTo>
                    <a:pt x="277" y="472"/>
                  </a:lnTo>
                  <a:lnTo>
                    <a:pt x="277" y="472"/>
                  </a:lnTo>
                  <a:lnTo>
                    <a:pt x="277" y="472"/>
                  </a:lnTo>
                  <a:lnTo>
                    <a:pt x="279" y="490"/>
                  </a:lnTo>
                  <a:lnTo>
                    <a:pt x="283" y="506"/>
                  </a:lnTo>
                  <a:lnTo>
                    <a:pt x="289" y="522"/>
                  </a:lnTo>
                  <a:lnTo>
                    <a:pt x="297" y="537"/>
                  </a:lnTo>
                  <a:lnTo>
                    <a:pt x="305" y="553"/>
                  </a:lnTo>
                  <a:lnTo>
                    <a:pt x="318" y="565"/>
                  </a:lnTo>
                  <a:lnTo>
                    <a:pt x="330" y="577"/>
                  </a:lnTo>
                  <a:lnTo>
                    <a:pt x="342" y="589"/>
                  </a:lnTo>
                  <a:lnTo>
                    <a:pt x="342" y="589"/>
                  </a:lnTo>
                  <a:lnTo>
                    <a:pt x="358" y="599"/>
                  </a:lnTo>
                  <a:lnTo>
                    <a:pt x="374" y="607"/>
                  </a:lnTo>
                  <a:lnTo>
                    <a:pt x="391" y="615"/>
                  </a:lnTo>
                  <a:lnTo>
                    <a:pt x="409" y="622"/>
                  </a:lnTo>
                  <a:lnTo>
                    <a:pt x="429" y="626"/>
                  </a:lnTo>
                  <a:lnTo>
                    <a:pt x="447" y="630"/>
                  </a:lnTo>
                  <a:lnTo>
                    <a:pt x="467" y="630"/>
                  </a:lnTo>
                  <a:lnTo>
                    <a:pt x="490" y="630"/>
                  </a:lnTo>
                  <a:lnTo>
                    <a:pt x="490" y="630"/>
                  </a:lnTo>
                  <a:lnTo>
                    <a:pt x="492" y="630"/>
                  </a:lnTo>
                  <a:lnTo>
                    <a:pt x="492" y="630"/>
                  </a:lnTo>
                  <a:lnTo>
                    <a:pt x="500" y="630"/>
                  </a:lnTo>
                  <a:lnTo>
                    <a:pt x="506" y="632"/>
                  </a:lnTo>
                  <a:lnTo>
                    <a:pt x="514" y="634"/>
                  </a:lnTo>
                  <a:lnTo>
                    <a:pt x="520" y="638"/>
                  </a:lnTo>
                  <a:lnTo>
                    <a:pt x="524" y="644"/>
                  </a:lnTo>
                  <a:lnTo>
                    <a:pt x="528" y="650"/>
                  </a:lnTo>
                  <a:lnTo>
                    <a:pt x="530" y="656"/>
                  </a:lnTo>
                  <a:lnTo>
                    <a:pt x="532" y="664"/>
                  </a:lnTo>
                  <a:lnTo>
                    <a:pt x="532" y="664"/>
                  </a:lnTo>
                  <a:lnTo>
                    <a:pt x="532" y="672"/>
                  </a:lnTo>
                  <a:lnTo>
                    <a:pt x="530" y="678"/>
                  </a:lnTo>
                  <a:lnTo>
                    <a:pt x="528" y="686"/>
                  </a:lnTo>
                  <a:lnTo>
                    <a:pt x="522" y="690"/>
                  </a:lnTo>
                  <a:lnTo>
                    <a:pt x="518" y="696"/>
                  </a:lnTo>
                  <a:lnTo>
                    <a:pt x="512" y="700"/>
                  </a:lnTo>
                  <a:lnTo>
                    <a:pt x="506" y="702"/>
                  </a:lnTo>
                  <a:lnTo>
                    <a:pt x="498" y="705"/>
                  </a:lnTo>
                  <a:lnTo>
                    <a:pt x="494" y="705"/>
                  </a:lnTo>
                  <a:lnTo>
                    <a:pt x="494" y="705"/>
                  </a:lnTo>
                  <a:lnTo>
                    <a:pt x="494" y="705"/>
                  </a:lnTo>
                  <a:lnTo>
                    <a:pt x="494" y="705"/>
                  </a:lnTo>
                  <a:lnTo>
                    <a:pt x="467" y="705"/>
                  </a:lnTo>
                  <a:lnTo>
                    <a:pt x="439" y="702"/>
                  </a:lnTo>
                  <a:lnTo>
                    <a:pt x="413" y="698"/>
                  </a:lnTo>
                  <a:lnTo>
                    <a:pt x="388" y="692"/>
                  </a:lnTo>
                  <a:lnTo>
                    <a:pt x="364" y="684"/>
                  </a:lnTo>
                  <a:lnTo>
                    <a:pt x="340" y="674"/>
                  </a:lnTo>
                  <a:lnTo>
                    <a:pt x="318" y="662"/>
                  </a:lnTo>
                  <a:lnTo>
                    <a:pt x="297" y="648"/>
                  </a:lnTo>
                  <a:lnTo>
                    <a:pt x="297" y="648"/>
                  </a:lnTo>
                  <a:lnTo>
                    <a:pt x="279" y="632"/>
                  </a:lnTo>
                  <a:lnTo>
                    <a:pt x="261" y="613"/>
                  </a:lnTo>
                  <a:lnTo>
                    <a:pt x="245" y="595"/>
                  </a:lnTo>
                  <a:lnTo>
                    <a:pt x="233" y="573"/>
                  </a:lnTo>
                  <a:lnTo>
                    <a:pt x="220" y="553"/>
                  </a:lnTo>
                  <a:lnTo>
                    <a:pt x="212" y="528"/>
                  </a:lnTo>
                  <a:lnTo>
                    <a:pt x="206" y="504"/>
                  </a:lnTo>
                  <a:lnTo>
                    <a:pt x="202" y="478"/>
                  </a:lnTo>
                  <a:lnTo>
                    <a:pt x="202" y="478"/>
                  </a:lnTo>
                  <a:lnTo>
                    <a:pt x="202" y="478"/>
                  </a:lnTo>
                  <a:lnTo>
                    <a:pt x="202" y="476"/>
                  </a:lnTo>
                  <a:lnTo>
                    <a:pt x="202" y="476"/>
                  </a:lnTo>
                  <a:lnTo>
                    <a:pt x="202" y="476"/>
                  </a:lnTo>
                  <a:lnTo>
                    <a:pt x="202" y="476"/>
                  </a:lnTo>
                  <a:lnTo>
                    <a:pt x="202" y="449"/>
                  </a:lnTo>
                  <a:lnTo>
                    <a:pt x="204" y="425"/>
                  </a:lnTo>
                  <a:lnTo>
                    <a:pt x="208" y="401"/>
                  </a:lnTo>
                  <a:lnTo>
                    <a:pt x="216" y="377"/>
                  </a:lnTo>
                  <a:lnTo>
                    <a:pt x="227" y="352"/>
                  </a:lnTo>
                  <a:lnTo>
                    <a:pt x="241" y="332"/>
                  </a:lnTo>
                  <a:lnTo>
                    <a:pt x="255" y="310"/>
                  </a:lnTo>
                  <a:lnTo>
                    <a:pt x="271" y="292"/>
                  </a:lnTo>
                  <a:lnTo>
                    <a:pt x="271" y="292"/>
                  </a:lnTo>
                  <a:lnTo>
                    <a:pt x="291" y="273"/>
                  </a:lnTo>
                  <a:lnTo>
                    <a:pt x="312" y="257"/>
                  </a:lnTo>
                  <a:lnTo>
                    <a:pt x="332" y="243"/>
                  </a:lnTo>
                  <a:lnTo>
                    <a:pt x="356" y="231"/>
                  </a:lnTo>
                  <a:lnTo>
                    <a:pt x="380" y="221"/>
                  </a:lnTo>
                  <a:lnTo>
                    <a:pt x="407" y="213"/>
                  </a:lnTo>
                  <a:lnTo>
                    <a:pt x="433" y="207"/>
                  </a:lnTo>
                  <a:lnTo>
                    <a:pt x="461" y="203"/>
                  </a:lnTo>
                  <a:lnTo>
                    <a:pt x="461" y="203"/>
                  </a:lnTo>
                  <a:lnTo>
                    <a:pt x="461" y="203"/>
                  </a:lnTo>
                  <a:lnTo>
                    <a:pt x="463" y="203"/>
                  </a:lnTo>
                  <a:lnTo>
                    <a:pt x="463" y="203"/>
                  </a:lnTo>
                  <a:lnTo>
                    <a:pt x="463" y="203"/>
                  </a:lnTo>
                  <a:lnTo>
                    <a:pt x="463" y="203"/>
                  </a:lnTo>
                  <a:lnTo>
                    <a:pt x="486" y="203"/>
                  </a:lnTo>
                  <a:lnTo>
                    <a:pt x="506" y="205"/>
                  </a:lnTo>
                  <a:lnTo>
                    <a:pt x="528" y="207"/>
                  </a:lnTo>
                  <a:lnTo>
                    <a:pt x="548" y="213"/>
                  </a:lnTo>
                  <a:lnTo>
                    <a:pt x="567" y="219"/>
                  </a:lnTo>
                  <a:lnTo>
                    <a:pt x="585" y="227"/>
                  </a:lnTo>
                  <a:lnTo>
                    <a:pt x="601" y="237"/>
                  </a:lnTo>
                  <a:lnTo>
                    <a:pt x="617" y="247"/>
                  </a:lnTo>
                  <a:lnTo>
                    <a:pt x="617" y="247"/>
                  </a:lnTo>
                  <a:lnTo>
                    <a:pt x="633" y="259"/>
                  </a:lnTo>
                  <a:lnTo>
                    <a:pt x="648" y="273"/>
                  </a:lnTo>
                  <a:lnTo>
                    <a:pt x="660" y="290"/>
                  </a:lnTo>
                  <a:lnTo>
                    <a:pt x="670" y="306"/>
                  </a:lnTo>
                  <a:lnTo>
                    <a:pt x="678" y="324"/>
                  </a:lnTo>
                  <a:lnTo>
                    <a:pt x="686" y="342"/>
                  </a:lnTo>
                  <a:lnTo>
                    <a:pt x="690" y="360"/>
                  </a:lnTo>
                  <a:lnTo>
                    <a:pt x="694" y="381"/>
                  </a:lnTo>
                  <a:lnTo>
                    <a:pt x="694" y="381"/>
                  </a:lnTo>
                  <a:lnTo>
                    <a:pt x="694" y="381"/>
                  </a:lnTo>
                  <a:lnTo>
                    <a:pt x="694" y="383"/>
                  </a:lnTo>
                  <a:lnTo>
                    <a:pt x="694" y="383"/>
                  </a:lnTo>
                  <a:lnTo>
                    <a:pt x="694" y="383"/>
                  </a:lnTo>
                  <a:lnTo>
                    <a:pt x="694" y="383"/>
                  </a:lnTo>
                  <a:lnTo>
                    <a:pt x="694" y="403"/>
                  </a:lnTo>
                  <a:lnTo>
                    <a:pt x="692" y="423"/>
                  </a:lnTo>
                  <a:lnTo>
                    <a:pt x="688" y="443"/>
                  </a:lnTo>
                  <a:lnTo>
                    <a:pt x="682" y="462"/>
                  </a:lnTo>
                  <a:lnTo>
                    <a:pt x="674" y="480"/>
                  </a:lnTo>
                  <a:lnTo>
                    <a:pt x="664" y="498"/>
                  </a:lnTo>
                  <a:lnTo>
                    <a:pt x="652" y="514"/>
                  </a:lnTo>
                  <a:lnTo>
                    <a:pt x="637" y="528"/>
                  </a:lnTo>
                  <a:lnTo>
                    <a:pt x="637" y="528"/>
                  </a:lnTo>
                  <a:lnTo>
                    <a:pt x="623" y="543"/>
                  </a:lnTo>
                  <a:lnTo>
                    <a:pt x="607" y="555"/>
                  </a:lnTo>
                  <a:lnTo>
                    <a:pt x="591" y="565"/>
                  </a:lnTo>
                  <a:lnTo>
                    <a:pt x="573" y="575"/>
                  </a:lnTo>
                  <a:lnTo>
                    <a:pt x="552" y="583"/>
                  </a:lnTo>
                  <a:lnTo>
                    <a:pt x="532" y="589"/>
                  </a:lnTo>
                  <a:lnTo>
                    <a:pt x="512" y="595"/>
                  </a:lnTo>
                  <a:lnTo>
                    <a:pt x="490" y="597"/>
                  </a:lnTo>
                  <a:lnTo>
                    <a:pt x="490" y="597"/>
                  </a:lnTo>
                  <a:lnTo>
                    <a:pt x="490" y="597"/>
                  </a:lnTo>
                  <a:lnTo>
                    <a:pt x="488" y="597"/>
                  </a:lnTo>
                  <a:lnTo>
                    <a:pt x="488" y="597"/>
                  </a:lnTo>
                  <a:lnTo>
                    <a:pt x="488" y="597"/>
                  </a:lnTo>
                  <a:lnTo>
                    <a:pt x="488" y="597"/>
                  </a:lnTo>
                  <a:lnTo>
                    <a:pt x="474" y="597"/>
                  </a:lnTo>
                  <a:lnTo>
                    <a:pt x="457" y="597"/>
                  </a:lnTo>
                  <a:lnTo>
                    <a:pt x="443" y="595"/>
                  </a:lnTo>
                  <a:lnTo>
                    <a:pt x="429" y="591"/>
                  </a:lnTo>
                  <a:lnTo>
                    <a:pt x="415" y="587"/>
                  </a:lnTo>
                  <a:lnTo>
                    <a:pt x="401" y="581"/>
                  </a:lnTo>
                  <a:lnTo>
                    <a:pt x="388" y="573"/>
                  </a:lnTo>
                  <a:lnTo>
                    <a:pt x="378" y="565"/>
                  </a:lnTo>
                  <a:lnTo>
                    <a:pt x="378" y="565"/>
                  </a:lnTo>
                  <a:lnTo>
                    <a:pt x="366" y="557"/>
                  </a:lnTo>
                  <a:lnTo>
                    <a:pt x="356" y="547"/>
                  </a:lnTo>
                  <a:lnTo>
                    <a:pt x="348" y="534"/>
                  </a:lnTo>
                  <a:lnTo>
                    <a:pt x="340" y="522"/>
                  </a:lnTo>
                  <a:lnTo>
                    <a:pt x="334" y="510"/>
                  </a:lnTo>
                  <a:lnTo>
                    <a:pt x="328" y="496"/>
                  </a:lnTo>
                  <a:lnTo>
                    <a:pt x="324" y="482"/>
                  </a:lnTo>
                  <a:lnTo>
                    <a:pt x="322" y="468"/>
                  </a:lnTo>
                  <a:lnTo>
                    <a:pt x="322" y="468"/>
                  </a:lnTo>
                  <a:lnTo>
                    <a:pt x="322" y="468"/>
                  </a:lnTo>
                  <a:lnTo>
                    <a:pt x="322" y="466"/>
                  </a:lnTo>
                  <a:lnTo>
                    <a:pt x="322" y="466"/>
                  </a:lnTo>
                  <a:lnTo>
                    <a:pt x="322" y="466"/>
                  </a:lnTo>
                  <a:lnTo>
                    <a:pt x="322" y="466"/>
                  </a:lnTo>
                  <a:lnTo>
                    <a:pt x="322" y="451"/>
                  </a:lnTo>
                  <a:lnTo>
                    <a:pt x="324" y="437"/>
                  </a:lnTo>
                  <a:lnTo>
                    <a:pt x="326" y="421"/>
                  </a:lnTo>
                  <a:lnTo>
                    <a:pt x="332" y="409"/>
                  </a:lnTo>
                  <a:lnTo>
                    <a:pt x="336" y="395"/>
                  </a:lnTo>
                  <a:lnTo>
                    <a:pt x="344" y="383"/>
                  </a:lnTo>
                  <a:lnTo>
                    <a:pt x="352" y="371"/>
                  </a:lnTo>
                  <a:lnTo>
                    <a:pt x="362" y="360"/>
                  </a:lnTo>
                  <a:lnTo>
                    <a:pt x="362" y="360"/>
                  </a:lnTo>
                  <a:lnTo>
                    <a:pt x="372" y="350"/>
                  </a:lnTo>
                  <a:lnTo>
                    <a:pt x="384" y="340"/>
                  </a:lnTo>
                  <a:lnTo>
                    <a:pt x="397" y="332"/>
                  </a:lnTo>
                  <a:lnTo>
                    <a:pt x="409" y="326"/>
                  </a:lnTo>
                  <a:lnTo>
                    <a:pt x="423" y="320"/>
                  </a:lnTo>
                  <a:lnTo>
                    <a:pt x="439" y="316"/>
                  </a:lnTo>
                  <a:lnTo>
                    <a:pt x="453" y="312"/>
                  </a:lnTo>
                  <a:lnTo>
                    <a:pt x="469" y="310"/>
                  </a:lnTo>
                  <a:lnTo>
                    <a:pt x="469" y="310"/>
                  </a:lnTo>
                  <a:lnTo>
                    <a:pt x="469" y="310"/>
                  </a:lnTo>
                  <a:lnTo>
                    <a:pt x="469" y="310"/>
                  </a:lnTo>
                  <a:lnTo>
                    <a:pt x="469" y="310"/>
                  </a:lnTo>
                  <a:lnTo>
                    <a:pt x="469" y="310"/>
                  </a:lnTo>
                  <a:lnTo>
                    <a:pt x="469" y="310"/>
                  </a:lnTo>
                  <a:lnTo>
                    <a:pt x="490" y="310"/>
                  </a:lnTo>
                  <a:lnTo>
                    <a:pt x="506" y="314"/>
                  </a:lnTo>
                  <a:lnTo>
                    <a:pt x="524" y="320"/>
                  </a:lnTo>
                  <a:lnTo>
                    <a:pt x="538" y="330"/>
                  </a:lnTo>
                  <a:lnTo>
                    <a:pt x="538" y="330"/>
                  </a:lnTo>
                  <a:lnTo>
                    <a:pt x="552" y="342"/>
                  </a:lnTo>
                  <a:lnTo>
                    <a:pt x="563" y="356"/>
                  </a:lnTo>
                  <a:lnTo>
                    <a:pt x="569" y="373"/>
                  </a:lnTo>
                  <a:lnTo>
                    <a:pt x="573" y="393"/>
                  </a:lnTo>
                  <a:lnTo>
                    <a:pt x="573" y="393"/>
                  </a:lnTo>
                  <a:lnTo>
                    <a:pt x="573" y="393"/>
                  </a:lnTo>
                  <a:lnTo>
                    <a:pt x="573" y="393"/>
                  </a:lnTo>
                  <a:lnTo>
                    <a:pt x="573" y="393"/>
                  </a:lnTo>
                  <a:lnTo>
                    <a:pt x="573" y="393"/>
                  </a:lnTo>
                  <a:lnTo>
                    <a:pt x="573" y="393"/>
                  </a:lnTo>
                  <a:lnTo>
                    <a:pt x="573" y="411"/>
                  </a:lnTo>
                  <a:lnTo>
                    <a:pt x="567" y="429"/>
                  </a:lnTo>
                  <a:lnTo>
                    <a:pt x="559" y="445"/>
                  </a:lnTo>
                  <a:lnTo>
                    <a:pt x="548" y="460"/>
                  </a:lnTo>
                  <a:lnTo>
                    <a:pt x="548" y="460"/>
                  </a:lnTo>
                  <a:lnTo>
                    <a:pt x="534" y="472"/>
                  </a:lnTo>
                  <a:lnTo>
                    <a:pt x="518" y="482"/>
                  </a:lnTo>
                  <a:lnTo>
                    <a:pt x="502" y="488"/>
                  </a:lnTo>
                  <a:lnTo>
                    <a:pt x="484" y="490"/>
                  </a:lnTo>
                  <a:lnTo>
                    <a:pt x="484" y="490"/>
                  </a:lnTo>
                  <a:close/>
                  <a:moveTo>
                    <a:pt x="688" y="279"/>
                  </a:moveTo>
                  <a:lnTo>
                    <a:pt x="688" y="279"/>
                  </a:lnTo>
                  <a:lnTo>
                    <a:pt x="700" y="298"/>
                  </a:lnTo>
                  <a:lnTo>
                    <a:pt x="712" y="318"/>
                  </a:lnTo>
                  <a:lnTo>
                    <a:pt x="723" y="338"/>
                  </a:lnTo>
                  <a:lnTo>
                    <a:pt x="731" y="358"/>
                  </a:lnTo>
                  <a:lnTo>
                    <a:pt x="731" y="358"/>
                  </a:lnTo>
                  <a:lnTo>
                    <a:pt x="749" y="354"/>
                  </a:lnTo>
                  <a:lnTo>
                    <a:pt x="765" y="348"/>
                  </a:lnTo>
                  <a:lnTo>
                    <a:pt x="777" y="342"/>
                  </a:lnTo>
                  <a:lnTo>
                    <a:pt x="787" y="334"/>
                  </a:lnTo>
                  <a:lnTo>
                    <a:pt x="795" y="328"/>
                  </a:lnTo>
                  <a:lnTo>
                    <a:pt x="803" y="320"/>
                  </a:lnTo>
                  <a:lnTo>
                    <a:pt x="814" y="304"/>
                  </a:lnTo>
                  <a:lnTo>
                    <a:pt x="824" y="290"/>
                  </a:lnTo>
                  <a:lnTo>
                    <a:pt x="834" y="277"/>
                  </a:lnTo>
                  <a:lnTo>
                    <a:pt x="840" y="271"/>
                  </a:lnTo>
                  <a:lnTo>
                    <a:pt x="846" y="265"/>
                  </a:lnTo>
                  <a:lnTo>
                    <a:pt x="856" y="261"/>
                  </a:lnTo>
                  <a:lnTo>
                    <a:pt x="868" y="257"/>
                  </a:lnTo>
                  <a:lnTo>
                    <a:pt x="868" y="257"/>
                  </a:lnTo>
                  <a:lnTo>
                    <a:pt x="846" y="243"/>
                  </a:lnTo>
                  <a:lnTo>
                    <a:pt x="824" y="233"/>
                  </a:lnTo>
                  <a:lnTo>
                    <a:pt x="801" y="227"/>
                  </a:lnTo>
                  <a:lnTo>
                    <a:pt x="791" y="225"/>
                  </a:lnTo>
                  <a:lnTo>
                    <a:pt x="781" y="225"/>
                  </a:lnTo>
                  <a:lnTo>
                    <a:pt x="769" y="227"/>
                  </a:lnTo>
                  <a:lnTo>
                    <a:pt x="757" y="229"/>
                  </a:lnTo>
                  <a:lnTo>
                    <a:pt x="747" y="233"/>
                  </a:lnTo>
                  <a:lnTo>
                    <a:pt x="735" y="239"/>
                  </a:lnTo>
                  <a:lnTo>
                    <a:pt x="723" y="247"/>
                  </a:lnTo>
                  <a:lnTo>
                    <a:pt x="712" y="255"/>
                  </a:lnTo>
                  <a:lnTo>
                    <a:pt x="700" y="267"/>
                  </a:lnTo>
                  <a:lnTo>
                    <a:pt x="688" y="279"/>
                  </a:lnTo>
                  <a:lnTo>
                    <a:pt x="688" y="279"/>
                  </a:lnTo>
                  <a:close/>
                  <a:moveTo>
                    <a:pt x="569" y="188"/>
                  </a:moveTo>
                  <a:lnTo>
                    <a:pt x="569" y="188"/>
                  </a:lnTo>
                  <a:lnTo>
                    <a:pt x="589" y="196"/>
                  </a:lnTo>
                  <a:lnTo>
                    <a:pt x="607" y="209"/>
                  </a:lnTo>
                  <a:lnTo>
                    <a:pt x="627" y="221"/>
                  </a:lnTo>
                  <a:lnTo>
                    <a:pt x="646" y="235"/>
                  </a:lnTo>
                  <a:lnTo>
                    <a:pt x="646" y="235"/>
                  </a:lnTo>
                  <a:lnTo>
                    <a:pt x="658" y="221"/>
                  </a:lnTo>
                  <a:lnTo>
                    <a:pt x="668" y="209"/>
                  </a:lnTo>
                  <a:lnTo>
                    <a:pt x="676" y="196"/>
                  </a:lnTo>
                  <a:lnTo>
                    <a:pt x="682" y="186"/>
                  </a:lnTo>
                  <a:lnTo>
                    <a:pt x="686" y="174"/>
                  </a:lnTo>
                  <a:lnTo>
                    <a:pt x="688" y="164"/>
                  </a:lnTo>
                  <a:lnTo>
                    <a:pt x="690" y="146"/>
                  </a:lnTo>
                  <a:lnTo>
                    <a:pt x="690" y="130"/>
                  </a:lnTo>
                  <a:lnTo>
                    <a:pt x="692" y="111"/>
                  </a:lnTo>
                  <a:lnTo>
                    <a:pt x="694" y="103"/>
                  </a:lnTo>
                  <a:lnTo>
                    <a:pt x="698" y="95"/>
                  </a:lnTo>
                  <a:lnTo>
                    <a:pt x="704" y="87"/>
                  </a:lnTo>
                  <a:lnTo>
                    <a:pt x="712" y="77"/>
                  </a:lnTo>
                  <a:lnTo>
                    <a:pt x="712" y="77"/>
                  </a:lnTo>
                  <a:lnTo>
                    <a:pt x="686" y="77"/>
                  </a:lnTo>
                  <a:lnTo>
                    <a:pt x="664" y="79"/>
                  </a:lnTo>
                  <a:lnTo>
                    <a:pt x="642" y="85"/>
                  </a:lnTo>
                  <a:lnTo>
                    <a:pt x="631" y="89"/>
                  </a:lnTo>
                  <a:lnTo>
                    <a:pt x="621" y="93"/>
                  </a:lnTo>
                  <a:lnTo>
                    <a:pt x="611" y="101"/>
                  </a:lnTo>
                  <a:lnTo>
                    <a:pt x="603" y="107"/>
                  </a:lnTo>
                  <a:lnTo>
                    <a:pt x="595" y="117"/>
                  </a:lnTo>
                  <a:lnTo>
                    <a:pt x="589" y="128"/>
                  </a:lnTo>
                  <a:lnTo>
                    <a:pt x="583" y="140"/>
                  </a:lnTo>
                  <a:lnTo>
                    <a:pt x="577" y="154"/>
                  </a:lnTo>
                  <a:lnTo>
                    <a:pt x="573" y="170"/>
                  </a:lnTo>
                  <a:lnTo>
                    <a:pt x="569" y="188"/>
                  </a:lnTo>
                  <a:lnTo>
                    <a:pt x="569" y="188"/>
                  </a:lnTo>
                  <a:close/>
                  <a:moveTo>
                    <a:pt x="419" y="168"/>
                  </a:moveTo>
                  <a:lnTo>
                    <a:pt x="419" y="168"/>
                  </a:lnTo>
                  <a:lnTo>
                    <a:pt x="441" y="166"/>
                  </a:lnTo>
                  <a:lnTo>
                    <a:pt x="463" y="166"/>
                  </a:lnTo>
                  <a:lnTo>
                    <a:pt x="486" y="166"/>
                  </a:lnTo>
                  <a:lnTo>
                    <a:pt x="508" y="170"/>
                  </a:lnTo>
                  <a:lnTo>
                    <a:pt x="508" y="170"/>
                  </a:lnTo>
                  <a:lnTo>
                    <a:pt x="512" y="152"/>
                  </a:lnTo>
                  <a:lnTo>
                    <a:pt x="516" y="136"/>
                  </a:lnTo>
                  <a:lnTo>
                    <a:pt x="516" y="122"/>
                  </a:lnTo>
                  <a:lnTo>
                    <a:pt x="516" y="109"/>
                  </a:lnTo>
                  <a:lnTo>
                    <a:pt x="514" y="97"/>
                  </a:lnTo>
                  <a:lnTo>
                    <a:pt x="510" y="87"/>
                  </a:lnTo>
                  <a:lnTo>
                    <a:pt x="502" y="71"/>
                  </a:lnTo>
                  <a:lnTo>
                    <a:pt x="494" y="55"/>
                  </a:lnTo>
                  <a:lnTo>
                    <a:pt x="488" y="41"/>
                  </a:lnTo>
                  <a:lnTo>
                    <a:pt x="486" y="30"/>
                  </a:lnTo>
                  <a:lnTo>
                    <a:pt x="486" y="22"/>
                  </a:lnTo>
                  <a:lnTo>
                    <a:pt x="486" y="12"/>
                  </a:lnTo>
                  <a:lnTo>
                    <a:pt x="488" y="0"/>
                  </a:lnTo>
                  <a:lnTo>
                    <a:pt x="488" y="0"/>
                  </a:lnTo>
                  <a:lnTo>
                    <a:pt x="465" y="12"/>
                  </a:lnTo>
                  <a:lnTo>
                    <a:pt x="445" y="26"/>
                  </a:lnTo>
                  <a:lnTo>
                    <a:pt x="429" y="41"/>
                  </a:lnTo>
                  <a:lnTo>
                    <a:pt x="423" y="51"/>
                  </a:lnTo>
                  <a:lnTo>
                    <a:pt x="417" y="61"/>
                  </a:lnTo>
                  <a:lnTo>
                    <a:pt x="413" y="71"/>
                  </a:lnTo>
                  <a:lnTo>
                    <a:pt x="409" y="81"/>
                  </a:lnTo>
                  <a:lnTo>
                    <a:pt x="407" y="93"/>
                  </a:lnTo>
                  <a:lnTo>
                    <a:pt x="407" y="105"/>
                  </a:lnTo>
                  <a:lnTo>
                    <a:pt x="407" y="120"/>
                  </a:lnTo>
                  <a:lnTo>
                    <a:pt x="409" y="134"/>
                  </a:lnTo>
                  <a:lnTo>
                    <a:pt x="413" y="150"/>
                  </a:lnTo>
                  <a:lnTo>
                    <a:pt x="419" y="168"/>
                  </a:lnTo>
                  <a:lnTo>
                    <a:pt x="419" y="168"/>
                  </a:lnTo>
                  <a:close/>
                  <a:moveTo>
                    <a:pt x="279" y="225"/>
                  </a:moveTo>
                  <a:lnTo>
                    <a:pt x="279" y="225"/>
                  </a:lnTo>
                  <a:lnTo>
                    <a:pt x="297" y="213"/>
                  </a:lnTo>
                  <a:lnTo>
                    <a:pt x="316" y="200"/>
                  </a:lnTo>
                  <a:lnTo>
                    <a:pt x="336" y="190"/>
                  </a:lnTo>
                  <a:lnTo>
                    <a:pt x="358" y="182"/>
                  </a:lnTo>
                  <a:lnTo>
                    <a:pt x="358" y="182"/>
                  </a:lnTo>
                  <a:lnTo>
                    <a:pt x="352" y="164"/>
                  </a:lnTo>
                  <a:lnTo>
                    <a:pt x="346" y="148"/>
                  </a:lnTo>
                  <a:lnTo>
                    <a:pt x="340" y="136"/>
                  </a:lnTo>
                  <a:lnTo>
                    <a:pt x="334" y="126"/>
                  </a:lnTo>
                  <a:lnTo>
                    <a:pt x="326" y="117"/>
                  </a:lnTo>
                  <a:lnTo>
                    <a:pt x="318" y="109"/>
                  </a:lnTo>
                  <a:lnTo>
                    <a:pt x="303" y="99"/>
                  </a:lnTo>
                  <a:lnTo>
                    <a:pt x="289" y="89"/>
                  </a:lnTo>
                  <a:lnTo>
                    <a:pt x="275" y="79"/>
                  </a:lnTo>
                  <a:lnTo>
                    <a:pt x="269" y="73"/>
                  </a:lnTo>
                  <a:lnTo>
                    <a:pt x="263" y="65"/>
                  </a:lnTo>
                  <a:lnTo>
                    <a:pt x="259" y="57"/>
                  </a:lnTo>
                  <a:lnTo>
                    <a:pt x="255" y="45"/>
                  </a:lnTo>
                  <a:lnTo>
                    <a:pt x="255" y="45"/>
                  </a:lnTo>
                  <a:lnTo>
                    <a:pt x="243" y="67"/>
                  </a:lnTo>
                  <a:lnTo>
                    <a:pt x="233" y="89"/>
                  </a:lnTo>
                  <a:lnTo>
                    <a:pt x="225" y="109"/>
                  </a:lnTo>
                  <a:lnTo>
                    <a:pt x="225" y="122"/>
                  </a:lnTo>
                  <a:lnTo>
                    <a:pt x="225" y="132"/>
                  </a:lnTo>
                  <a:lnTo>
                    <a:pt x="225" y="144"/>
                  </a:lnTo>
                  <a:lnTo>
                    <a:pt x="227" y="154"/>
                  </a:lnTo>
                  <a:lnTo>
                    <a:pt x="231" y="166"/>
                  </a:lnTo>
                  <a:lnTo>
                    <a:pt x="237" y="178"/>
                  </a:lnTo>
                  <a:lnTo>
                    <a:pt x="245" y="190"/>
                  </a:lnTo>
                  <a:lnTo>
                    <a:pt x="255" y="200"/>
                  </a:lnTo>
                  <a:lnTo>
                    <a:pt x="265" y="213"/>
                  </a:lnTo>
                  <a:lnTo>
                    <a:pt x="279" y="225"/>
                  </a:lnTo>
                  <a:lnTo>
                    <a:pt x="279" y="225"/>
                  </a:lnTo>
                  <a:close/>
                  <a:moveTo>
                    <a:pt x="186" y="344"/>
                  </a:moveTo>
                  <a:lnTo>
                    <a:pt x="186" y="344"/>
                  </a:lnTo>
                  <a:lnTo>
                    <a:pt x="196" y="324"/>
                  </a:lnTo>
                  <a:lnTo>
                    <a:pt x="206" y="304"/>
                  </a:lnTo>
                  <a:lnTo>
                    <a:pt x="218" y="285"/>
                  </a:lnTo>
                  <a:lnTo>
                    <a:pt x="233" y="267"/>
                  </a:lnTo>
                  <a:lnTo>
                    <a:pt x="233" y="267"/>
                  </a:lnTo>
                  <a:lnTo>
                    <a:pt x="218" y="255"/>
                  </a:lnTo>
                  <a:lnTo>
                    <a:pt x="206" y="245"/>
                  </a:lnTo>
                  <a:lnTo>
                    <a:pt x="194" y="237"/>
                  </a:lnTo>
                  <a:lnTo>
                    <a:pt x="184" y="231"/>
                  </a:lnTo>
                  <a:lnTo>
                    <a:pt x="174" y="227"/>
                  </a:lnTo>
                  <a:lnTo>
                    <a:pt x="164" y="225"/>
                  </a:lnTo>
                  <a:lnTo>
                    <a:pt x="146" y="223"/>
                  </a:lnTo>
                  <a:lnTo>
                    <a:pt x="127" y="223"/>
                  </a:lnTo>
                  <a:lnTo>
                    <a:pt x="111" y="221"/>
                  </a:lnTo>
                  <a:lnTo>
                    <a:pt x="103" y="219"/>
                  </a:lnTo>
                  <a:lnTo>
                    <a:pt x="93" y="215"/>
                  </a:lnTo>
                  <a:lnTo>
                    <a:pt x="85" y="209"/>
                  </a:lnTo>
                  <a:lnTo>
                    <a:pt x="77" y="200"/>
                  </a:lnTo>
                  <a:lnTo>
                    <a:pt x="77" y="200"/>
                  </a:lnTo>
                  <a:lnTo>
                    <a:pt x="75" y="227"/>
                  </a:lnTo>
                  <a:lnTo>
                    <a:pt x="77" y="249"/>
                  </a:lnTo>
                  <a:lnTo>
                    <a:pt x="83" y="271"/>
                  </a:lnTo>
                  <a:lnTo>
                    <a:pt x="87" y="281"/>
                  </a:lnTo>
                  <a:lnTo>
                    <a:pt x="93" y="292"/>
                  </a:lnTo>
                  <a:lnTo>
                    <a:pt x="99" y="302"/>
                  </a:lnTo>
                  <a:lnTo>
                    <a:pt x="107" y="310"/>
                  </a:lnTo>
                  <a:lnTo>
                    <a:pt x="115" y="318"/>
                  </a:lnTo>
                  <a:lnTo>
                    <a:pt x="127" y="324"/>
                  </a:lnTo>
                  <a:lnTo>
                    <a:pt x="140" y="330"/>
                  </a:lnTo>
                  <a:lnTo>
                    <a:pt x="154" y="336"/>
                  </a:lnTo>
                  <a:lnTo>
                    <a:pt x="168" y="340"/>
                  </a:lnTo>
                  <a:lnTo>
                    <a:pt x="186" y="344"/>
                  </a:lnTo>
                  <a:lnTo>
                    <a:pt x="186" y="344"/>
                  </a:lnTo>
                  <a:close/>
                  <a:moveTo>
                    <a:pt x="166" y="494"/>
                  </a:moveTo>
                  <a:lnTo>
                    <a:pt x="166" y="494"/>
                  </a:lnTo>
                  <a:lnTo>
                    <a:pt x="164" y="472"/>
                  </a:lnTo>
                  <a:lnTo>
                    <a:pt x="164" y="449"/>
                  </a:lnTo>
                  <a:lnTo>
                    <a:pt x="166" y="427"/>
                  </a:lnTo>
                  <a:lnTo>
                    <a:pt x="168" y="405"/>
                  </a:lnTo>
                  <a:lnTo>
                    <a:pt x="168" y="405"/>
                  </a:lnTo>
                  <a:lnTo>
                    <a:pt x="150" y="399"/>
                  </a:lnTo>
                  <a:lnTo>
                    <a:pt x="133" y="397"/>
                  </a:lnTo>
                  <a:lnTo>
                    <a:pt x="119" y="397"/>
                  </a:lnTo>
                  <a:lnTo>
                    <a:pt x="107" y="397"/>
                  </a:lnTo>
                  <a:lnTo>
                    <a:pt x="97" y="399"/>
                  </a:lnTo>
                  <a:lnTo>
                    <a:pt x="87" y="403"/>
                  </a:lnTo>
                  <a:lnTo>
                    <a:pt x="69" y="409"/>
                  </a:lnTo>
                  <a:lnTo>
                    <a:pt x="54" y="419"/>
                  </a:lnTo>
                  <a:lnTo>
                    <a:pt x="38" y="425"/>
                  </a:lnTo>
                  <a:lnTo>
                    <a:pt x="30" y="427"/>
                  </a:lnTo>
                  <a:lnTo>
                    <a:pt x="20" y="427"/>
                  </a:lnTo>
                  <a:lnTo>
                    <a:pt x="10" y="427"/>
                  </a:lnTo>
                  <a:lnTo>
                    <a:pt x="0" y="425"/>
                  </a:lnTo>
                  <a:lnTo>
                    <a:pt x="0" y="425"/>
                  </a:lnTo>
                  <a:lnTo>
                    <a:pt x="10" y="447"/>
                  </a:lnTo>
                  <a:lnTo>
                    <a:pt x="24" y="466"/>
                  </a:lnTo>
                  <a:lnTo>
                    <a:pt x="40" y="484"/>
                  </a:lnTo>
                  <a:lnTo>
                    <a:pt x="48" y="490"/>
                  </a:lnTo>
                  <a:lnTo>
                    <a:pt x="59" y="496"/>
                  </a:lnTo>
                  <a:lnTo>
                    <a:pt x="69" y="500"/>
                  </a:lnTo>
                  <a:lnTo>
                    <a:pt x="79" y="504"/>
                  </a:lnTo>
                  <a:lnTo>
                    <a:pt x="91" y="506"/>
                  </a:lnTo>
                  <a:lnTo>
                    <a:pt x="105" y="506"/>
                  </a:lnTo>
                  <a:lnTo>
                    <a:pt x="119" y="506"/>
                  </a:lnTo>
                  <a:lnTo>
                    <a:pt x="133" y="504"/>
                  </a:lnTo>
                  <a:lnTo>
                    <a:pt x="150" y="500"/>
                  </a:lnTo>
                  <a:lnTo>
                    <a:pt x="166" y="494"/>
                  </a:lnTo>
                  <a:lnTo>
                    <a:pt x="166" y="494"/>
                  </a:lnTo>
                  <a:close/>
                  <a:moveTo>
                    <a:pt x="225" y="634"/>
                  </a:moveTo>
                  <a:lnTo>
                    <a:pt x="225" y="634"/>
                  </a:lnTo>
                  <a:lnTo>
                    <a:pt x="210" y="615"/>
                  </a:lnTo>
                  <a:lnTo>
                    <a:pt x="198" y="597"/>
                  </a:lnTo>
                  <a:lnTo>
                    <a:pt x="188" y="577"/>
                  </a:lnTo>
                  <a:lnTo>
                    <a:pt x="180" y="555"/>
                  </a:lnTo>
                  <a:lnTo>
                    <a:pt x="180" y="555"/>
                  </a:lnTo>
                  <a:lnTo>
                    <a:pt x="162" y="561"/>
                  </a:lnTo>
                  <a:lnTo>
                    <a:pt x="148" y="567"/>
                  </a:lnTo>
                  <a:lnTo>
                    <a:pt x="135" y="573"/>
                  </a:lnTo>
                  <a:lnTo>
                    <a:pt x="125" y="579"/>
                  </a:lnTo>
                  <a:lnTo>
                    <a:pt x="115" y="587"/>
                  </a:lnTo>
                  <a:lnTo>
                    <a:pt x="109" y="593"/>
                  </a:lnTo>
                  <a:lnTo>
                    <a:pt x="97" y="609"/>
                  </a:lnTo>
                  <a:lnTo>
                    <a:pt x="89" y="624"/>
                  </a:lnTo>
                  <a:lnTo>
                    <a:pt x="79" y="638"/>
                  </a:lnTo>
                  <a:lnTo>
                    <a:pt x="73" y="644"/>
                  </a:lnTo>
                  <a:lnTo>
                    <a:pt x="65" y="650"/>
                  </a:lnTo>
                  <a:lnTo>
                    <a:pt x="54" y="654"/>
                  </a:lnTo>
                  <a:lnTo>
                    <a:pt x="44" y="658"/>
                  </a:lnTo>
                  <a:lnTo>
                    <a:pt x="44" y="658"/>
                  </a:lnTo>
                  <a:lnTo>
                    <a:pt x="65" y="670"/>
                  </a:lnTo>
                  <a:lnTo>
                    <a:pt x="87" y="680"/>
                  </a:lnTo>
                  <a:lnTo>
                    <a:pt x="109" y="688"/>
                  </a:lnTo>
                  <a:lnTo>
                    <a:pt x="119" y="688"/>
                  </a:lnTo>
                  <a:lnTo>
                    <a:pt x="131" y="688"/>
                  </a:lnTo>
                  <a:lnTo>
                    <a:pt x="142" y="688"/>
                  </a:lnTo>
                  <a:lnTo>
                    <a:pt x="154" y="686"/>
                  </a:lnTo>
                  <a:lnTo>
                    <a:pt x="166" y="682"/>
                  </a:lnTo>
                  <a:lnTo>
                    <a:pt x="176" y="676"/>
                  </a:lnTo>
                  <a:lnTo>
                    <a:pt x="188" y="668"/>
                  </a:lnTo>
                  <a:lnTo>
                    <a:pt x="200" y="658"/>
                  </a:lnTo>
                  <a:lnTo>
                    <a:pt x="212" y="648"/>
                  </a:lnTo>
                  <a:lnTo>
                    <a:pt x="225" y="634"/>
                  </a:lnTo>
                  <a:lnTo>
                    <a:pt x="225" y="634"/>
                  </a:lnTo>
                  <a:close/>
                  <a:moveTo>
                    <a:pt x="344" y="727"/>
                  </a:moveTo>
                  <a:lnTo>
                    <a:pt x="344" y="727"/>
                  </a:lnTo>
                  <a:lnTo>
                    <a:pt x="324" y="717"/>
                  </a:lnTo>
                  <a:lnTo>
                    <a:pt x="303" y="707"/>
                  </a:lnTo>
                  <a:lnTo>
                    <a:pt x="285" y="694"/>
                  </a:lnTo>
                  <a:lnTo>
                    <a:pt x="267" y="680"/>
                  </a:lnTo>
                  <a:lnTo>
                    <a:pt x="267" y="680"/>
                  </a:lnTo>
                  <a:lnTo>
                    <a:pt x="253" y="692"/>
                  </a:lnTo>
                  <a:lnTo>
                    <a:pt x="243" y="707"/>
                  </a:lnTo>
                  <a:lnTo>
                    <a:pt x="235" y="717"/>
                  </a:lnTo>
                  <a:lnTo>
                    <a:pt x="231" y="729"/>
                  </a:lnTo>
                  <a:lnTo>
                    <a:pt x="227" y="739"/>
                  </a:lnTo>
                  <a:lnTo>
                    <a:pt x="225" y="749"/>
                  </a:lnTo>
                  <a:lnTo>
                    <a:pt x="223" y="767"/>
                  </a:lnTo>
                  <a:lnTo>
                    <a:pt x="220" y="785"/>
                  </a:lnTo>
                  <a:lnTo>
                    <a:pt x="218" y="802"/>
                  </a:lnTo>
                  <a:lnTo>
                    <a:pt x="216" y="810"/>
                  </a:lnTo>
                  <a:lnTo>
                    <a:pt x="212" y="818"/>
                  </a:lnTo>
                  <a:lnTo>
                    <a:pt x="206" y="828"/>
                  </a:lnTo>
                  <a:lnTo>
                    <a:pt x="198" y="836"/>
                  </a:lnTo>
                  <a:lnTo>
                    <a:pt x="198" y="836"/>
                  </a:lnTo>
                  <a:lnTo>
                    <a:pt x="225" y="836"/>
                  </a:lnTo>
                  <a:lnTo>
                    <a:pt x="249" y="836"/>
                  </a:lnTo>
                  <a:lnTo>
                    <a:pt x="271" y="830"/>
                  </a:lnTo>
                  <a:lnTo>
                    <a:pt x="281" y="826"/>
                  </a:lnTo>
                  <a:lnTo>
                    <a:pt x="291" y="820"/>
                  </a:lnTo>
                  <a:lnTo>
                    <a:pt x="299" y="814"/>
                  </a:lnTo>
                  <a:lnTo>
                    <a:pt x="308" y="806"/>
                  </a:lnTo>
                  <a:lnTo>
                    <a:pt x="316" y="796"/>
                  </a:lnTo>
                  <a:lnTo>
                    <a:pt x="324" y="785"/>
                  </a:lnTo>
                  <a:lnTo>
                    <a:pt x="330" y="773"/>
                  </a:lnTo>
                  <a:lnTo>
                    <a:pt x="334" y="759"/>
                  </a:lnTo>
                  <a:lnTo>
                    <a:pt x="340" y="745"/>
                  </a:lnTo>
                  <a:lnTo>
                    <a:pt x="344" y="727"/>
                  </a:lnTo>
                  <a:lnTo>
                    <a:pt x="344" y="727"/>
                  </a:lnTo>
                  <a:close/>
                  <a:moveTo>
                    <a:pt x="494" y="747"/>
                  </a:moveTo>
                  <a:lnTo>
                    <a:pt x="494" y="747"/>
                  </a:lnTo>
                  <a:lnTo>
                    <a:pt x="471" y="749"/>
                  </a:lnTo>
                  <a:lnTo>
                    <a:pt x="447" y="749"/>
                  </a:lnTo>
                  <a:lnTo>
                    <a:pt x="425" y="747"/>
                  </a:lnTo>
                  <a:lnTo>
                    <a:pt x="403" y="745"/>
                  </a:lnTo>
                  <a:lnTo>
                    <a:pt x="403" y="745"/>
                  </a:lnTo>
                  <a:lnTo>
                    <a:pt x="399" y="763"/>
                  </a:lnTo>
                  <a:lnTo>
                    <a:pt x="397" y="779"/>
                  </a:lnTo>
                  <a:lnTo>
                    <a:pt x="395" y="794"/>
                  </a:lnTo>
                  <a:lnTo>
                    <a:pt x="397" y="806"/>
                  </a:lnTo>
                  <a:lnTo>
                    <a:pt x="399" y="816"/>
                  </a:lnTo>
                  <a:lnTo>
                    <a:pt x="401" y="826"/>
                  </a:lnTo>
                  <a:lnTo>
                    <a:pt x="409" y="842"/>
                  </a:lnTo>
                  <a:lnTo>
                    <a:pt x="417" y="858"/>
                  </a:lnTo>
                  <a:lnTo>
                    <a:pt x="423" y="875"/>
                  </a:lnTo>
                  <a:lnTo>
                    <a:pt x="425" y="883"/>
                  </a:lnTo>
                  <a:lnTo>
                    <a:pt x="427" y="893"/>
                  </a:lnTo>
                  <a:lnTo>
                    <a:pt x="425" y="903"/>
                  </a:lnTo>
                  <a:lnTo>
                    <a:pt x="423" y="913"/>
                  </a:lnTo>
                  <a:lnTo>
                    <a:pt x="423" y="913"/>
                  </a:lnTo>
                  <a:lnTo>
                    <a:pt x="445" y="901"/>
                  </a:lnTo>
                  <a:lnTo>
                    <a:pt x="465" y="889"/>
                  </a:lnTo>
                  <a:lnTo>
                    <a:pt x="482" y="873"/>
                  </a:lnTo>
                  <a:lnTo>
                    <a:pt x="488" y="864"/>
                  </a:lnTo>
                  <a:lnTo>
                    <a:pt x="494" y="854"/>
                  </a:lnTo>
                  <a:lnTo>
                    <a:pt x="500" y="844"/>
                  </a:lnTo>
                  <a:lnTo>
                    <a:pt x="502" y="832"/>
                  </a:lnTo>
                  <a:lnTo>
                    <a:pt x="504" y="822"/>
                  </a:lnTo>
                  <a:lnTo>
                    <a:pt x="506" y="808"/>
                  </a:lnTo>
                  <a:lnTo>
                    <a:pt x="504" y="794"/>
                  </a:lnTo>
                  <a:lnTo>
                    <a:pt x="502" y="779"/>
                  </a:lnTo>
                  <a:lnTo>
                    <a:pt x="498" y="763"/>
                  </a:lnTo>
                  <a:lnTo>
                    <a:pt x="494" y="747"/>
                  </a:lnTo>
                  <a:lnTo>
                    <a:pt x="494" y="747"/>
                  </a:lnTo>
                  <a:close/>
                  <a:moveTo>
                    <a:pt x="631" y="674"/>
                  </a:moveTo>
                  <a:lnTo>
                    <a:pt x="631" y="674"/>
                  </a:lnTo>
                  <a:lnTo>
                    <a:pt x="613" y="686"/>
                  </a:lnTo>
                  <a:lnTo>
                    <a:pt x="593" y="698"/>
                  </a:lnTo>
                  <a:lnTo>
                    <a:pt x="573" y="709"/>
                  </a:lnTo>
                  <a:lnTo>
                    <a:pt x="552" y="719"/>
                  </a:lnTo>
                  <a:lnTo>
                    <a:pt x="552" y="719"/>
                  </a:lnTo>
                  <a:lnTo>
                    <a:pt x="557" y="735"/>
                  </a:lnTo>
                  <a:lnTo>
                    <a:pt x="563" y="751"/>
                  </a:lnTo>
                  <a:lnTo>
                    <a:pt x="569" y="763"/>
                  </a:lnTo>
                  <a:lnTo>
                    <a:pt x="577" y="773"/>
                  </a:lnTo>
                  <a:lnTo>
                    <a:pt x="583" y="781"/>
                  </a:lnTo>
                  <a:lnTo>
                    <a:pt x="591" y="790"/>
                  </a:lnTo>
                  <a:lnTo>
                    <a:pt x="607" y="800"/>
                  </a:lnTo>
                  <a:lnTo>
                    <a:pt x="621" y="810"/>
                  </a:lnTo>
                  <a:lnTo>
                    <a:pt x="635" y="820"/>
                  </a:lnTo>
                  <a:lnTo>
                    <a:pt x="642" y="826"/>
                  </a:lnTo>
                  <a:lnTo>
                    <a:pt x="646" y="834"/>
                  </a:lnTo>
                  <a:lnTo>
                    <a:pt x="650" y="842"/>
                  </a:lnTo>
                  <a:lnTo>
                    <a:pt x="654" y="854"/>
                  </a:lnTo>
                  <a:lnTo>
                    <a:pt x="654" y="854"/>
                  </a:lnTo>
                  <a:lnTo>
                    <a:pt x="668" y="832"/>
                  </a:lnTo>
                  <a:lnTo>
                    <a:pt x="678" y="812"/>
                  </a:lnTo>
                  <a:lnTo>
                    <a:pt x="684" y="790"/>
                  </a:lnTo>
                  <a:lnTo>
                    <a:pt x="686" y="777"/>
                  </a:lnTo>
                  <a:lnTo>
                    <a:pt x="686" y="767"/>
                  </a:lnTo>
                  <a:lnTo>
                    <a:pt x="684" y="755"/>
                  </a:lnTo>
                  <a:lnTo>
                    <a:pt x="682" y="745"/>
                  </a:lnTo>
                  <a:lnTo>
                    <a:pt x="678" y="733"/>
                  </a:lnTo>
                  <a:lnTo>
                    <a:pt x="672" y="721"/>
                  </a:lnTo>
                  <a:lnTo>
                    <a:pt x="666" y="711"/>
                  </a:lnTo>
                  <a:lnTo>
                    <a:pt x="656" y="698"/>
                  </a:lnTo>
                  <a:lnTo>
                    <a:pt x="644" y="686"/>
                  </a:lnTo>
                  <a:lnTo>
                    <a:pt x="631" y="674"/>
                  </a:lnTo>
                  <a:lnTo>
                    <a:pt x="631" y="674"/>
                  </a:lnTo>
                  <a:close/>
                  <a:moveTo>
                    <a:pt x="716" y="553"/>
                  </a:moveTo>
                  <a:lnTo>
                    <a:pt x="716" y="553"/>
                  </a:lnTo>
                  <a:lnTo>
                    <a:pt x="708" y="573"/>
                  </a:lnTo>
                  <a:lnTo>
                    <a:pt x="696" y="593"/>
                  </a:lnTo>
                  <a:lnTo>
                    <a:pt x="684" y="611"/>
                  </a:lnTo>
                  <a:lnTo>
                    <a:pt x="670" y="630"/>
                  </a:lnTo>
                  <a:lnTo>
                    <a:pt x="670" y="630"/>
                  </a:lnTo>
                  <a:lnTo>
                    <a:pt x="684" y="644"/>
                  </a:lnTo>
                  <a:lnTo>
                    <a:pt x="696" y="654"/>
                  </a:lnTo>
                  <a:lnTo>
                    <a:pt x="708" y="660"/>
                  </a:lnTo>
                  <a:lnTo>
                    <a:pt x="718" y="666"/>
                  </a:lnTo>
                  <a:lnTo>
                    <a:pt x="729" y="670"/>
                  </a:lnTo>
                  <a:lnTo>
                    <a:pt x="739" y="672"/>
                  </a:lnTo>
                  <a:lnTo>
                    <a:pt x="759" y="674"/>
                  </a:lnTo>
                  <a:lnTo>
                    <a:pt x="775" y="674"/>
                  </a:lnTo>
                  <a:lnTo>
                    <a:pt x="793" y="676"/>
                  </a:lnTo>
                  <a:lnTo>
                    <a:pt x="801" y="680"/>
                  </a:lnTo>
                  <a:lnTo>
                    <a:pt x="810" y="684"/>
                  </a:lnTo>
                  <a:lnTo>
                    <a:pt x="818" y="688"/>
                  </a:lnTo>
                  <a:lnTo>
                    <a:pt x="826" y="696"/>
                  </a:lnTo>
                  <a:lnTo>
                    <a:pt x="826" y="696"/>
                  </a:lnTo>
                  <a:lnTo>
                    <a:pt x="828" y="672"/>
                  </a:lnTo>
                  <a:lnTo>
                    <a:pt x="826" y="648"/>
                  </a:lnTo>
                  <a:lnTo>
                    <a:pt x="820" y="626"/>
                  </a:lnTo>
                  <a:lnTo>
                    <a:pt x="816" y="615"/>
                  </a:lnTo>
                  <a:lnTo>
                    <a:pt x="812" y="605"/>
                  </a:lnTo>
                  <a:lnTo>
                    <a:pt x="803" y="597"/>
                  </a:lnTo>
                  <a:lnTo>
                    <a:pt x="795" y="587"/>
                  </a:lnTo>
                  <a:lnTo>
                    <a:pt x="787" y="581"/>
                  </a:lnTo>
                  <a:lnTo>
                    <a:pt x="777" y="573"/>
                  </a:lnTo>
                  <a:lnTo>
                    <a:pt x="765" y="567"/>
                  </a:lnTo>
                  <a:lnTo>
                    <a:pt x="751" y="561"/>
                  </a:lnTo>
                  <a:lnTo>
                    <a:pt x="735" y="557"/>
                  </a:lnTo>
                  <a:lnTo>
                    <a:pt x="716" y="553"/>
                  </a:lnTo>
                  <a:lnTo>
                    <a:pt x="716" y="5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43" name="图形">
              <a:extLst>
                <a:ext uri="{FF2B5EF4-FFF2-40B4-BE49-F238E27FC236}">
                  <a16:creationId xmlns:a16="http://schemas.microsoft.com/office/drawing/2014/main" id="{B6888D72-5FB3-4670-A615-015271B5BCB3}"/>
                </a:ext>
              </a:extLst>
            </p:cNvPr>
            <p:cNvSpPr/>
            <p:nvPr/>
          </p:nvSpPr>
          <p:spPr>
            <a:xfrm>
              <a:off x="6686053" y="488771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投放護理小知識</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40" name="图形">
              <a:extLst>
                <a:ext uri="{FF2B5EF4-FFF2-40B4-BE49-F238E27FC236}">
                  <a16:creationId xmlns:a16="http://schemas.microsoft.com/office/drawing/2014/main" id="{71B1B7AA-C7AC-48DA-B92A-64B742D01464}"/>
                </a:ext>
              </a:extLst>
            </p:cNvPr>
            <p:cNvSpPr txBox="1"/>
            <p:nvPr/>
          </p:nvSpPr>
          <p:spPr>
            <a:xfrm>
              <a:off x="6705738" y="5261351"/>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提高使用者面對傷口的即時處理能力。</a:t>
              </a:r>
              <a:endParaRPr lang="zh-CN" altLang="en-US" dirty="0">
                <a:sym typeface="+mn-ea"/>
              </a:endParaRPr>
            </a:p>
          </p:txBody>
        </p:sp>
      </p:grpSp>
    </p:spTree>
    <p:extLst>
      <p:ext uri="{BB962C8B-B14F-4D97-AF65-F5344CB8AC3E}">
        <p14:creationId xmlns:p14="http://schemas.microsoft.com/office/powerpoint/2010/main" val="658264648"/>
      </p:ext>
    </p:extLst>
  </p:cSld>
  <p:clrMapOvr>
    <a:masterClrMapping/>
  </p:clrMapOvr>
  <p:transition>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grpSp>
        <p:nvGrpSpPr>
          <p:cNvPr id="2" name="群組 1">
            <a:extLst>
              <a:ext uri="{FF2B5EF4-FFF2-40B4-BE49-F238E27FC236}">
                <a16:creationId xmlns:a16="http://schemas.microsoft.com/office/drawing/2014/main" id="{6C035554-2D32-43E4-822B-7733AB04C637}"/>
              </a:ext>
            </a:extLst>
          </p:cNvPr>
          <p:cNvGrpSpPr/>
          <p:nvPr/>
        </p:nvGrpSpPr>
        <p:grpSpPr>
          <a:xfrm>
            <a:off x="1604962" y="2801419"/>
            <a:ext cx="2733675" cy="2221231"/>
            <a:chOff x="8225155" y="1757801"/>
            <a:chExt cx="2733675" cy="2221231"/>
          </a:xfrm>
        </p:grpSpPr>
        <p:sp>
          <p:nvSpPr>
            <p:cNvPr id="23" name="图形">
              <a:extLst>
                <a:ext uri="{FF2B5EF4-FFF2-40B4-BE49-F238E27FC236}">
                  <a16:creationId xmlns:a16="http://schemas.microsoft.com/office/drawing/2014/main" id="{D196DDB1-059A-47C1-AE22-E4CFCFC19746}"/>
                </a:ext>
              </a:extLst>
            </p:cNvPr>
            <p:cNvSpPr/>
            <p:nvPr/>
          </p:nvSpPr>
          <p:spPr>
            <a:xfrm>
              <a:off x="8225155" y="2139436"/>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grpSp>
          <p:nvGrpSpPr>
            <p:cNvPr id="27" name="组合 4">
              <a:extLst>
                <a:ext uri="{FF2B5EF4-FFF2-40B4-BE49-F238E27FC236}">
                  <a16:creationId xmlns:a16="http://schemas.microsoft.com/office/drawing/2014/main" id="{2CD76DB9-B55E-4904-BB70-5213471EEF69}"/>
                </a:ext>
              </a:extLst>
            </p:cNvPr>
            <p:cNvGrpSpPr/>
            <p:nvPr/>
          </p:nvGrpSpPr>
          <p:grpSpPr>
            <a:xfrm>
              <a:off x="9234170" y="1757801"/>
              <a:ext cx="673100" cy="669290"/>
              <a:chOff x="8470" y="2554"/>
              <a:chExt cx="1060" cy="1054"/>
            </a:xfrm>
          </p:grpSpPr>
          <p:sp>
            <p:nvSpPr>
              <p:cNvPr id="52" name="图形">
                <a:extLst>
                  <a:ext uri="{FF2B5EF4-FFF2-40B4-BE49-F238E27FC236}">
                    <a16:creationId xmlns:a16="http://schemas.microsoft.com/office/drawing/2014/main" id="{39781688-CF50-42DB-928E-0B1CA2720EED}"/>
                  </a:ext>
                </a:extLst>
              </p:cNvPr>
              <p:cNvSpPr/>
              <p:nvPr/>
            </p:nvSpPr>
            <p:spPr>
              <a:xfrm>
                <a:off x="8470" y="2554"/>
                <a:ext cx="1061" cy="1054"/>
              </a:xfrm>
              <a:custGeom>
                <a:avLst/>
                <a:gdLst>
                  <a:gd name="txL" fmla="*/ 0 w 271"/>
                  <a:gd name="txT" fmla="*/ 0 h 271"/>
                  <a:gd name="txR" fmla="*/ 271 w 271"/>
                  <a:gd name="txB" fmla="*/ 271 h 271"/>
                </a:gdLst>
                <a:ah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accent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53" name="图形">
                <a:extLst>
                  <a:ext uri="{FF2B5EF4-FFF2-40B4-BE49-F238E27FC236}">
                    <a16:creationId xmlns:a16="http://schemas.microsoft.com/office/drawing/2014/main" id="{F78CFD5A-172A-480B-9B36-90E7E5584119}"/>
                  </a:ext>
                </a:extLst>
              </p:cNvPr>
              <p:cNvSpPr>
                <a:spLocks noEditPoints="1"/>
              </p:cNvSpPr>
              <p:nvPr/>
            </p:nvSpPr>
            <p:spPr>
              <a:xfrm>
                <a:off x="8669" y="2847"/>
                <a:ext cx="712" cy="468"/>
              </a:xfrm>
              <a:custGeom>
                <a:avLst/>
                <a:gdLst>
                  <a:gd name="txL" fmla="*/ 0 w 162"/>
                  <a:gd name="txT" fmla="*/ 0 h 106"/>
                  <a:gd name="txR" fmla="*/ 162 w 162"/>
                  <a:gd name="txB" fmla="*/ 106 h 106"/>
                </a:gdLst>
                <a:ah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5">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alpha val="100000"/>
                </a:scheme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grpSp>
        <p:sp>
          <p:nvSpPr>
            <p:cNvPr id="35" name="图形">
              <a:extLst>
                <a:ext uri="{FF2B5EF4-FFF2-40B4-BE49-F238E27FC236}">
                  <a16:creationId xmlns:a16="http://schemas.microsoft.com/office/drawing/2014/main" id="{18074E22-DE68-46C8-A21C-2F54053B8404}"/>
                </a:ext>
              </a:extLst>
            </p:cNvPr>
            <p:cNvSpPr/>
            <p:nvPr/>
          </p:nvSpPr>
          <p:spPr>
            <a:xfrm>
              <a:off x="8252460" y="253313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搜尋附近醫療院所</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8" name="图形">
              <a:extLst>
                <a:ext uri="{FF2B5EF4-FFF2-40B4-BE49-F238E27FC236}">
                  <a16:creationId xmlns:a16="http://schemas.microsoft.com/office/drawing/2014/main" id="{CD869FA1-7E43-4FBF-8F47-91EFC0456B35}"/>
                </a:ext>
              </a:extLst>
            </p:cNvPr>
            <p:cNvSpPr txBox="1"/>
            <p:nvPr/>
          </p:nvSpPr>
          <p:spPr>
            <a:xfrm>
              <a:off x="8404860" y="2934727"/>
              <a:ext cx="2374265" cy="656469"/>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20000"/>
                </a:lnSpc>
              </a:pPr>
              <a:r>
                <a:rPr lang="zh-TW" altLang="en-US"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rPr>
                <a:t>提供針對醫療部門進行搜尋的服務。</a:t>
              </a:r>
              <a:endParaRPr lang="en-US" altLang="zh-TW"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endParaRPr>
            </a:p>
          </p:txBody>
        </p:sp>
      </p:grpSp>
    </p:spTree>
    <p:extLst>
      <p:ext uri="{BB962C8B-B14F-4D97-AF65-F5344CB8AC3E}">
        <p14:creationId xmlns:p14="http://schemas.microsoft.com/office/powerpoint/2010/main" val="145207646"/>
      </p:ext>
    </p:extLst>
  </p:cSld>
  <p:clrMapOvr>
    <a:masterClrMapping/>
  </p:clrMapOvr>
  <p:transition>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4610317"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系統比較</a:t>
            </a:r>
          </a:p>
        </p:txBody>
      </p:sp>
      <p:sp>
        <p:nvSpPr>
          <p:cNvPr id="4" name="图形">
            <a:extLst>
              <a:ext uri="{FF2B5EF4-FFF2-40B4-BE49-F238E27FC236}">
                <a16:creationId xmlns:a16="http://schemas.microsoft.com/office/drawing/2014/main" id="{909B4C2B-E908-4CE3-B515-FC039425BB15}"/>
              </a:ext>
            </a:extLst>
          </p:cNvPr>
          <p:cNvSpPr txBox="1"/>
          <p:nvPr/>
        </p:nvSpPr>
        <p:spPr>
          <a:xfrm>
            <a:off x="5069205" y="3801745"/>
            <a:ext cx="5861685" cy="710565"/>
          </a:xfrm>
          <a:prstGeom prst="rect">
            <a:avLst/>
          </a:prstGeom>
          <a:noFill/>
        </p:spPr>
        <p:txBody>
          <a:bodyPr wrap="square" rtlCol="0">
            <a:normAutofit/>
          </a:bodyPr>
          <a:lstStyle>
            <a:defPPr>
              <a:defRPr lang="zh-CN"/>
            </a:defPPr>
            <a:lvl1pPr>
              <a:lnSpc>
                <a:spcPct val="120000"/>
              </a:lnSpc>
              <a:defRPr sz="200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defRPr>
            </a:lvl1pPr>
          </a:lstStyle>
          <a:p>
            <a:r>
              <a:rPr lang="en-US" altLang="zh-TW" dirty="0" err="1">
                <a:sym typeface="+mn-ea"/>
              </a:rPr>
              <a:t>Dr.W</a:t>
            </a:r>
            <a:r>
              <a:rPr lang="zh-TW" altLang="en-US" dirty="0">
                <a:sym typeface="+mn-ea"/>
              </a:rPr>
              <a:t>、</a:t>
            </a:r>
            <a:r>
              <a:rPr lang="en-US" altLang="zh-TW" dirty="0">
                <a:sym typeface="+mn-ea"/>
              </a:rPr>
              <a:t>GPT</a:t>
            </a:r>
            <a:r>
              <a:rPr lang="zh-TW" altLang="en-US" dirty="0">
                <a:sym typeface="+mn-ea"/>
              </a:rPr>
              <a:t>、</a:t>
            </a:r>
            <a:r>
              <a:rPr lang="en-US" altLang="zh-TW" dirty="0">
                <a:sym typeface="+mn-ea"/>
              </a:rPr>
              <a:t>Google</a:t>
            </a:r>
            <a:r>
              <a:rPr lang="zh-TW" altLang="en-US" dirty="0">
                <a:sym typeface="+mn-ea"/>
              </a:rPr>
              <a:t>搜尋、</a:t>
            </a:r>
            <a:r>
              <a:rPr lang="en-US" altLang="zh-TW" dirty="0">
                <a:sym typeface="+mn-ea"/>
              </a:rPr>
              <a:t>Google Map</a:t>
            </a:r>
            <a:endParaRPr lang="zh-TW" altLang="zh-TW" dirty="0">
              <a:sym typeface="+mn-ea"/>
            </a:endParaRP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solidFill>
                  <a:schemeClr val="bg1"/>
                </a:solidFill>
                <a:latin typeface="Kosugi Maru" pitchFamily="2" charset="-120"/>
                <a:ea typeface="Kosugi Maru" pitchFamily="2" charset="-120"/>
                <a:cs typeface="思源黑体 CN Medium" panose="020B0600000000000000" charset="-122"/>
                <a:sym typeface="+mn-ea"/>
              </a:rPr>
              <a:t>3</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三</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3246716472"/>
      </p:ext>
    </p:extLst>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134310"/>
      </p:ext>
    </p:extLst>
  </p:cSld>
  <p:clrMapOvr>
    <a:masterClrMapping/>
  </p:clrMapOvr>
  <p:transition>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7341942"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系統架構</a:t>
            </a:r>
          </a:p>
        </p:txBody>
      </p:sp>
      <p:sp>
        <p:nvSpPr>
          <p:cNvPr id="4" name="图形">
            <a:extLst>
              <a:ext uri="{FF2B5EF4-FFF2-40B4-BE49-F238E27FC236}">
                <a16:creationId xmlns:a16="http://schemas.microsoft.com/office/drawing/2014/main" id="{909B4C2B-E908-4CE3-B515-FC039425BB15}"/>
              </a:ext>
            </a:extLst>
          </p:cNvPr>
          <p:cNvSpPr txBox="1"/>
          <p:nvPr/>
        </p:nvSpPr>
        <p:spPr>
          <a:xfrm>
            <a:off x="5069205" y="3801745"/>
            <a:ext cx="5861685" cy="710565"/>
          </a:xfrm>
          <a:prstGeom prst="rect">
            <a:avLst/>
          </a:prstGeom>
          <a:noFill/>
        </p:spPr>
        <p:txBody>
          <a:bodyPr wrap="square" rtlCol="0">
            <a:normAutofit fontScale="70000" lnSpcReduction="20000"/>
          </a:bodyPr>
          <a:lstStyle>
            <a:defPPr>
              <a:defRPr lang="zh-CN"/>
            </a:defPPr>
            <a:lvl1pPr>
              <a:lnSpc>
                <a:spcPct val="120000"/>
              </a:lnSpc>
              <a:defRPr sz="200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defRPr>
            </a:lvl1pPr>
          </a:lstStyle>
          <a:p>
            <a:r>
              <a:rPr lang="zh-TW" altLang="zh-TW" dirty="0">
                <a:sym typeface="+mn-ea"/>
              </a:rPr>
              <a:t>在此新增您的文字內容。在此新增您的文字內容。在此處新增您的文字內容。在此處新增您的文字內容。在此處新增您的文字內容。</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solidFill>
                  <a:schemeClr val="bg1"/>
                </a:solidFill>
                <a:latin typeface="Kosugi Maru" pitchFamily="2" charset="-120"/>
                <a:ea typeface="Kosugi Maru" pitchFamily="2" charset="-120"/>
                <a:cs typeface="思源黑体 CN Medium" panose="020B0600000000000000" charset="-122"/>
                <a:sym typeface="+mn-ea"/>
              </a:rPr>
              <a:t>4</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四</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1023347415"/>
      </p:ext>
    </p:extLst>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3DDB1AA-0003-4101-83A5-DE4A01D36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984" y="1029231"/>
            <a:ext cx="8182033" cy="5557581"/>
          </a:xfrm>
          <a:prstGeom prst="rect">
            <a:avLst/>
          </a:prstGeom>
          <a:noFill/>
          <a:extLst>
            <a:ext uri="{909E8E84-426E-40DD-AFC4-6F175D3DCCD1}">
              <a14:hiddenFill xmlns:a14="http://schemas.microsoft.com/office/drawing/2010/main">
                <a:solidFill>
                  <a:srgbClr val="FFFFFF"/>
                </a:solidFill>
              </a14:hiddenFill>
            </a:ext>
          </a:extLst>
        </p:spPr>
      </p:pic>
      <p:sp>
        <p:nvSpPr>
          <p:cNvPr id="3" name="图形">
            <a:extLst>
              <a:ext uri="{FF2B5EF4-FFF2-40B4-BE49-F238E27FC236}">
                <a16:creationId xmlns:a16="http://schemas.microsoft.com/office/drawing/2014/main" id="{E53D892F-C2B5-42F3-9BF2-BDDDA7765DDC}"/>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系統架構</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Tree>
    <p:extLst>
      <p:ext uri="{BB962C8B-B14F-4D97-AF65-F5344CB8AC3E}">
        <p14:creationId xmlns:p14="http://schemas.microsoft.com/office/powerpoint/2010/main" val="2767779011"/>
      </p:ext>
    </p:extLst>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851450"/>
      </p:ext>
    </p:extLst>
  </p:cSld>
  <p:clrMapOvr>
    <a:masterClrMapping/>
  </p:clrMapOvr>
  <p:transition advTm="2000">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7341942"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工作分配</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solidFill>
                  <a:schemeClr val="bg1"/>
                </a:solidFill>
                <a:latin typeface="Kosugi Maru" pitchFamily="2" charset="-120"/>
                <a:ea typeface="Kosugi Maru" pitchFamily="2" charset="-120"/>
                <a:cs typeface="思源黑体 CN Medium" panose="020B0600000000000000" charset="-122"/>
                <a:sym typeface="+mn-ea"/>
              </a:rPr>
              <a:t>5</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五</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3264270164"/>
      </p:ext>
    </p:extLst>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descr="千库网_简约几何绿色小清新banner_背景编号6155755"/>
          <p:cNvPicPr>
            <a:picLocks noChangeAspect="1"/>
          </p:cNvPicPr>
          <p:nvPr/>
        </p:nvPicPr>
        <p:blipFill>
          <a:blip r:embed="rId25"/>
          <a:srcRect l="-243" t="60682" r="60565" b="341"/>
          <a:stretch>
            <a:fillRect/>
          </a:stretch>
        </p:blipFill>
        <p:spPr>
          <a:xfrm flipH="1">
            <a:off x="9066530" y="5389880"/>
            <a:ext cx="3125470" cy="1468120"/>
          </a:xfrm>
          <a:prstGeom prst="rect">
            <a:avLst/>
          </a:prstGeom>
        </p:spPr>
      </p:pic>
      <p:pic>
        <p:nvPicPr>
          <p:cNvPr id="4" name="图形" descr="千库网_简约几何绿色小清新banner_背景编号6155755"/>
          <p:cNvPicPr>
            <a:picLocks noChangeAspect="1"/>
          </p:cNvPicPr>
          <p:nvPr/>
        </p:nvPicPr>
        <p:blipFill>
          <a:blip r:embed="rId25"/>
          <a:srcRect l="-243" t="60682" r="60565" b="341"/>
          <a:stretch>
            <a:fillRect/>
          </a:stretch>
        </p:blipFill>
        <p:spPr>
          <a:xfrm>
            <a:off x="-20320" y="5394325"/>
            <a:ext cx="3125470" cy="1468120"/>
          </a:xfrm>
          <a:prstGeom prst="rect">
            <a:avLst/>
          </a:prstGeom>
        </p:spPr>
      </p:pic>
      <p:pic>
        <p:nvPicPr>
          <p:cNvPr id="3" name="图形" descr="千库网_简约几何绿色小清新banner_背景编号6155755"/>
          <p:cNvPicPr>
            <a:picLocks noChangeAspect="1"/>
          </p:cNvPicPr>
          <p:nvPr/>
        </p:nvPicPr>
        <p:blipFill>
          <a:blip r:embed="rId25"/>
          <a:srcRect l="80463" t="627" r="6213" b="74578"/>
          <a:stretch>
            <a:fillRect/>
          </a:stretch>
        </p:blipFill>
        <p:spPr>
          <a:xfrm flipH="1">
            <a:off x="3810" y="-15875"/>
            <a:ext cx="1918970" cy="1707515"/>
          </a:xfrm>
          <a:prstGeom prst="rect">
            <a:avLst/>
          </a:prstGeom>
        </p:spPr>
      </p:pic>
      <p:pic>
        <p:nvPicPr>
          <p:cNvPr id="2" name="图形" descr="千库网_简约几何绿色小清新banner_背景编号6155755"/>
          <p:cNvPicPr>
            <a:picLocks noChangeAspect="1"/>
          </p:cNvPicPr>
          <p:nvPr/>
        </p:nvPicPr>
        <p:blipFill>
          <a:blip r:embed="rId25"/>
          <a:srcRect l="52844" t="25781" r="406" b="9"/>
          <a:stretch>
            <a:fillRect/>
          </a:stretch>
        </p:blipFill>
        <p:spPr>
          <a:xfrm flipV="1">
            <a:off x="9132570" y="-20955"/>
            <a:ext cx="3118485" cy="2367280"/>
          </a:xfrm>
          <a:prstGeom prst="rect">
            <a:avLst/>
          </a:prstGeom>
        </p:spPr>
      </p:pic>
      <p:sp>
        <p:nvSpPr>
          <p:cNvPr id="110" name="图形"/>
          <p:cNvSpPr>
            <a:spLocks noEditPoints="1"/>
          </p:cNvSpPr>
          <p:nvPr/>
        </p:nvSpPr>
        <p:spPr bwMode="auto">
          <a:xfrm>
            <a:off x="4633595" y="2878455"/>
            <a:ext cx="532130" cy="415290"/>
          </a:xfrm>
          <a:custGeom>
            <a:avLst/>
            <a:gdLst>
              <a:gd name="T0" fmla="*/ 6 w 260"/>
              <a:gd name="T1" fmla="*/ 111 h 203"/>
              <a:gd name="T2" fmla="*/ 28 w 260"/>
              <a:gd name="T3" fmla="*/ 106 h 203"/>
              <a:gd name="T4" fmla="*/ 28 w 260"/>
              <a:gd name="T5" fmla="*/ 103 h 203"/>
              <a:gd name="T6" fmla="*/ 38 w 260"/>
              <a:gd name="T7" fmla="*/ 90 h 203"/>
              <a:gd name="T8" fmla="*/ 59 w 260"/>
              <a:gd name="T9" fmla="*/ 41 h 203"/>
              <a:gd name="T10" fmla="*/ 51 w 260"/>
              <a:gd name="T11" fmla="*/ 35 h 203"/>
              <a:gd name="T12" fmla="*/ 87 w 260"/>
              <a:gd name="T13" fmla="*/ 9 h 203"/>
              <a:gd name="T14" fmla="*/ 131 w 260"/>
              <a:gd name="T15" fmla="*/ 0 h 203"/>
              <a:gd name="T16" fmla="*/ 173 w 260"/>
              <a:gd name="T17" fmla="*/ 9 h 203"/>
              <a:gd name="T18" fmla="*/ 207 w 260"/>
              <a:gd name="T19" fmla="*/ 34 h 203"/>
              <a:gd name="T20" fmla="*/ 201 w 260"/>
              <a:gd name="T21" fmla="*/ 40 h 203"/>
              <a:gd name="T22" fmla="*/ 225 w 260"/>
              <a:gd name="T23" fmla="*/ 91 h 203"/>
              <a:gd name="T24" fmla="*/ 232 w 260"/>
              <a:gd name="T25" fmla="*/ 103 h 203"/>
              <a:gd name="T26" fmla="*/ 232 w 260"/>
              <a:gd name="T27" fmla="*/ 106 h 203"/>
              <a:gd name="T28" fmla="*/ 254 w 260"/>
              <a:gd name="T29" fmla="*/ 111 h 203"/>
              <a:gd name="T30" fmla="*/ 254 w 260"/>
              <a:gd name="T31" fmla="*/ 177 h 203"/>
              <a:gd name="T32" fmla="*/ 232 w 260"/>
              <a:gd name="T33" fmla="*/ 184 h 203"/>
              <a:gd name="T34" fmla="*/ 232 w 260"/>
              <a:gd name="T35" fmla="*/ 189 h 203"/>
              <a:gd name="T36" fmla="*/ 219 w 260"/>
              <a:gd name="T37" fmla="*/ 203 h 203"/>
              <a:gd name="T38" fmla="*/ 219 w 260"/>
              <a:gd name="T39" fmla="*/ 203 h 203"/>
              <a:gd name="T40" fmla="*/ 206 w 260"/>
              <a:gd name="T41" fmla="*/ 189 h 203"/>
              <a:gd name="T42" fmla="*/ 206 w 260"/>
              <a:gd name="T43" fmla="*/ 103 h 203"/>
              <a:gd name="T44" fmla="*/ 211 w 260"/>
              <a:gd name="T45" fmla="*/ 93 h 203"/>
              <a:gd name="T46" fmla="*/ 190 w 260"/>
              <a:gd name="T47" fmla="*/ 50 h 203"/>
              <a:gd name="T48" fmla="*/ 184 w 260"/>
              <a:gd name="T49" fmla="*/ 56 h 203"/>
              <a:gd name="T50" fmla="*/ 159 w 260"/>
              <a:gd name="T51" fmla="*/ 39 h 203"/>
              <a:gd name="T52" fmla="*/ 130 w 260"/>
              <a:gd name="T53" fmla="*/ 32 h 203"/>
              <a:gd name="T54" fmla="*/ 100 w 260"/>
              <a:gd name="T55" fmla="*/ 39 h 203"/>
              <a:gd name="T56" fmla="*/ 76 w 260"/>
              <a:gd name="T57" fmla="*/ 56 h 203"/>
              <a:gd name="T58" fmla="*/ 70 w 260"/>
              <a:gd name="T59" fmla="*/ 51 h 203"/>
              <a:gd name="T60" fmla="*/ 52 w 260"/>
              <a:gd name="T61" fmla="*/ 96 h 203"/>
              <a:gd name="T62" fmla="*/ 54 w 260"/>
              <a:gd name="T63" fmla="*/ 103 h 203"/>
              <a:gd name="T64" fmla="*/ 54 w 260"/>
              <a:gd name="T65" fmla="*/ 189 h 203"/>
              <a:gd name="T66" fmla="*/ 41 w 260"/>
              <a:gd name="T67" fmla="*/ 203 h 203"/>
              <a:gd name="T68" fmla="*/ 41 w 260"/>
              <a:gd name="T69" fmla="*/ 203 h 203"/>
              <a:gd name="T70" fmla="*/ 28 w 260"/>
              <a:gd name="T71" fmla="*/ 189 h 203"/>
              <a:gd name="T72" fmla="*/ 28 w 260"/>
              <a:gd name="T73" fmla="*/ 184 h 203"/>
              <a:gd name="T74" fmla="*/ 6 w 260"/>
              <a:gd name="T75" fmla="*/ 177 h 203"/>
              <a:gd name="T76" fmla="*/ 6 w 260"/>
              <a:gd name="T77" fmla="*/ 111 h 203"/>
              <a:gd name="T78" fmla="*/ 201 w 260"/>
              <a:gd name="T79" fmla="*/ 113 h 203"/>
              <a:gd name="T80" fmla="*/ 194 w 260"/>
              <a:gd name="T81" fmla="*/ 120 h 203"/>
              <a:gd name="T82" fmla="*/ 194 w 260"/>
              <a:gd name="T83" fmla="*/ 171 h 203"/>
              <a:gd name="T84" fmla="*/ 201 w 260"/>
              <a:gd name="T85" fmla="*/ 177 h 203"/>
              <a:gd name="T86" fmla="*/ 201 w 260"/>
              <a:gd name="T87" fmla="*/ 113 h 203"/>
              <a:gd name="T88" fmla="*/ 60 w 260"/>
              <a:gd name="T89" fmla="*/ 113 h 203"/>
              <a:gd name="T90" fmla="*/ 60 w 260"/>
              <a:gd name="T91" fmla="*/ 177 h 203"/>
              <a:gd name="T92" fmla="*/ 66 w 260"/>
              <a:gd name="T93" fmla="*/ 171 h 203"/>
              <a:gd name="T94" fmla="*/ 66 w 260"/>
              <a:gd name="T95" fmla="*/ 120 h 203"/>
              <a:gd name="T96" fmla="*/ 60 w 260"/>
              <a:gd name="T97" fmla="*/ 11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0" h="203">
                <a:moveTo>
                  <a:pt x="6" y="111"/>
                </a:moveTo>
                <a:cubicBezTo>
                  <a:pt x="28" y="106"/>
                  <a:pt x="28" y="106"/>
                  <a:pt x="28" y="106"/>
                </a:cubicBezTo>
                <a:cubicBezTo>
                  <a:pt x="28" y="103"/>
                  <a:pt x="28" y="103"/>
                  <a:pt x="28" y="103"/>
                </a:cubicBezTo>
                <a:cubicBezTo>
                  <a:pt x="28" y="97"/>
                  <a:pt x="32" y="92"/>
                  <a:pt x="38" y="90"/>
                </a:cubicBezTo>
                <a:cubicBezTo>
                  <a:pt x="40" y="70"/>
                  <a:pt x="48" y="54"/>
                  <a:pt x="59" y="41"/>
                </a:cubicBezTo>
                <a:cubicBezTo>
                  <a:pt x="51" y="35"/>
                  <a:pt x="51" y="35"/>
                  <a:pt x="51" y="35"/>
                </a:cubicBezTo>
                <a:cubicBezTo>
                  <a:pt x="61" y="24"/>
                  <a:pt x="73" y="15"/>
                  <a:pt x="87" y="9"/>
                </a:cubicBezTo>
                <a:cubicBezTo>
                  <a:pt x="101" y="3"/>
                  <a:pt x="116" y="0"/>
                  <a:pt x="131" y="0"/>
                </a:cubicBezTo>
                <a:cubicBezTo>
                  <a:pt x="144" y="0"/>
                  <a:pt x="159" y="3"/>
                  <a:pt x="173" y="9"/>
                </a:cubicBezTo>
                <a:cubicBezTo>
                  <a:pt x="185" y="15"/>
                  <a:pt x="197" y="23"/>
                  <a:pt x="207" y="34"/>
                </a:cubicBezTo>
                <a:cubicBezTo>
                  <a:pt x="201" y="40"/>
                  <a:pt x="201" y="40"/>
                  <a:pt x="201" y="40"/>
                </a:cubicBezTo>
                <a:cubicBezTo>
                  <a:pt x="213" y="53"/>
                  <a:pt x="222" y="70"/>
                  <a:pt x="225" y="91"/>
                </a:cubicBezTo>
                <a:cubicBezTo>
                  <a:pt x="229" y="93"/>
                  <a:pt x="232" y="98"/>
                  <a:pt x="232" y="103"/>
                </a:cubicBezTo>
                <a:cubicBezTo>
                  <a:pt x="232" y="106"/>
                  <a:pt x="232" y="106"/>
                  <a:pt x="232" y="106"/>
                </a:cubicBezTo>
                <a:cubicBezTo>
                  <a:pt x="254" y="111"/>
                  <a:pt x="254" y="111"/>
                  <a:pt x="254" y="111"/>
                </a:cubicBezTo>
                <a:cubicBezTo>
                  <a:pt x="260" y="133"/>
                  <a:pt x="260" y="155"/>
                  <a:pt x="254" y="177"/>
                </a:cubicBezTo>
                <a:cubicBezTo>
                  <a:pt x="232" y="184"/>
                  <a:pt x="232" y="184"/>
                  <a:pt x="232" y="184"/>
                </a:cubicBezTo>
                <a:cubicBezTo>
                  <a:pt x="232" y="189"/>
                  <a:pt x="232" y="189"/>
                  <a:pt x="232" y="189"/>
                </a:cubicBezTo>
                <a:cubicBezTo>
                  <a:pt x="232" y="197"/>
                  <a:pt x="227" y="203"/>
                  <a:pt x="219" y="203"/>
                </a:cubicBezTo>
                <a:cubicBezTo>
                  <a:pt x="219" y="203"/>
                  <a:pt x="219" y="203"/>
                  <a:pt x="219" y="203"/>
                </a:cubicBezTo>
                <a:cubicBezTo>
                  <a:pt x="212" y="203"/>
                  <a:pt x="206" y="197"/>
                  <a:pt x="206" y="189"/>
                </a:cubicBezTo>
                <a:cubicBezTo>
                  <a:pt x="206" y="103"/>
                  <a:pt x="206" y="103"/>
                  <a:pt x="206" y="103"/>
                </a:cubicBezTo>
                <a:cubicBezTo>
                  <a:pt x="206" y="99"/>
                  <a:pt x="208" y="95"/>
                  <a:pt x="211" y="93"/>
                </a:cubicBezTo>
                <a:cubicBezTo>
                  <a:pt x="208" y="75"/>
                  <a:pt x="200" y="61"/>
                  <a:pt x="190" y="50"/>
                </a:cubicBezTo>
                <a:cubicBezTo>
                  <a:pt x="184" y="56"/>
                  <a:pt x="184" y="56"/>
                  <a:pt x="184" y="56"/>
                </a:cubicBezTo>
                <a:cubicBezTo>
                  <a:pt x="177" y="49"/>
                  <a:pt x="168" y="43"/>
                  <a:pt x="159" y="39"/>
                </a:cubicBezTo>
                <a:cubicBezTo>
                  <a:pt x="150" y="35"/>
                  <a:pt x="139" y="33"/>
                  <a:pt x="130" y="32"/>
                </a:cubicBezTo>
                <a:cubicBezTo>
                  <a:pt x="120" y="32"/>
                  <a:pt x="110" y="34"/>
                  <a:pt x="100" y="39"/>
                </a:cubicBezTo>
                <a:cubicBezTo>
                  <a:pt x="91" y="43"/>
                  <a:pt x="83" y="49"/>
                  <a:pt x="76" y="56"/>
                </a:cubicBezTo>
                <a:cubicBezTo>
                  <a:pt x="70" y="51"/>
                  <a:pt x="70" y="51"/>
                  <a:pt x="70" y="51"/>
                </a:cubicBezTo>
                <a:cubicBezTo>
                  <a:pt x="60" y="62"/>
                  <a:pt x="53" y="77"/>
                  <a:pt x="52" y="96"/>
                </a:cubicBezTo>
                <a:cubicBezTo>
                  <a:pt x="53" y="98"/>
                  <a:pt x="54" y="100"/>
                  <a:pt x="54" y="103"/>
                </a:cubicBezTo>
                <a:cubicBezTo>
                  <a:pt x="54" y="189"/>
                  <a:pt x="54" y="189"/>
                  <a:pt x="54" y="189"/>
                </a:cubicBezTo>
                <a:cubicBezTo>
                  <a:pt x="54" y="197"/>
                  <a:pt x="48" y="203"/>
                  <a:pt x="41" y="203"/>
                </a:cubicBezTo>
                <a:cubicBezTo>
                  <a:pt x="41" y="203"/>
                  <a:pt x="41" y="203"/>
                  <a:pt x="41" y="203"/>
                </a:cubicBezTo>
                <a:cubicBezTo>
                  <a:pt x="34" y="203"/>
                  <a:pt x="28" y="197"/>
                  <a:pt x="28" y="189"/>
                </a:cubicBezTo>
                <a:cubicBezTo>
                  <a:pt x="28" y="184"/>
                  <a:pt x="28" y="184"/>
                  <a:pt x="28" y="184"/>
                </a:cubicBezTo>
                <a:cubicBezTo>
                  <a:pt x="6" y="177"/>
                  <a:pt x="6" y="177"/>
                  <a:pt x="6" y="177"/>
                </a:cubicBezTo>
                <a:cubicBezTo>
                  <a:pt x="0" y="155"/>
                  <a:pt x="0" y="133"/>
                  <a:pt x="6" y="111"/>
                </a:cubicBezTo>
                <a:close/>
                <a:moveTo>
                  <a:pt x="201" y="113"/>
                </a:moveTo>
                <a:cubicBezTo>
                  <a:pt x="194" y="120"/>
                  <a:pt x="194" y="120"/>
                  <a:pt x="194" y="120"/>
                </a:cubicBezTo>
                <a:cubicBezTo>
                  <a:pt x="194" y="171"/>
                  <a:pt x="194" y="171"/>
                  <a:pt x="194" y="171"/>
                </a:cubicBezTo>
                <a:cubicBezTo>
                  <a:pt x="201" y="177"/>
                  <a:pt x="201" y="177"/>
                  <a:pt x="201" y="177"/>
                </a:cubicBezTo>
                <a:cubicBezTo>
                  <a:pt x="201" y="113"/>
                  <a:pt x="201" y="113"/>
                  <a:pt x="201" y="113"/>
                </a:cubicBezTo>
                <a:close/>
                <a:moveTo>
                  <a:pt x="60" y="113"/>
                </a:moveTo>
                <a:cubicBezTo>
                  <a:pt x="60" y="177"/>
                  <a:pt x="60" y="177"/>
                  <a:pt x="60" y="177"/>
                </a:cubicBezTo>
                <a:cubicBezTo>
                  <a:pt x="66" y="171"/>
                  <a:pt x="66" y="171"/>
                  <a:pt x="66" y="171"/>
                </a:cubicBezTo>
                <a:cubicBezTo>
                  <a:pt x="66" y="120"/>
                  <a:pt x="66" y="120"/>
                  <a:pt x="66" y="120"/>
                </a:cubicBezTo>
                <a:lnTo>
                  <a:pt x="60" y="113"/>
                </a:ln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18" name="图形"/>
          <p:cNvSpPr>
            <a:spLocks noEditPoints="1"/>
          </p:cNvSpPr>
          <p:nvPr/>
        </p:nvSpPr>
        <p:spPr bwMode="auto">
          <a:xfrm>
            <a:off x="9831070" y="2867025"/>
            <a:ext cx="525780" cy="367030"/>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pic>
        <p:nvPicPr>
          <p:cNvPr id="119" name="图形" descr="32313535393238333b32313535393238353bb9a4d7f7b7d6cef6"/>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09470" y="2847340"/>
            <a:ext cx="478155" cy="478155"/>
          </a:xfrm>
          <a:prstGeom prst="rect">
            <a:avLst/>
          </a:prstGeom>
        </p:spPr>
      </p:pic>
      <p:pic>
        <p:nvPicPr>
          <p:cNvPr id="120" name="图形" descr="343435383037383b343533303432333bbbf9b4a1d0d4b9a4d7f7"/>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204075" y="2766060"/>
            <a:ext cx="565785" cy="565785"/>
          </a:xfrm>
          <a:prstGeom prst="rect">
            <a:avLst/>
          </a:prstGeom>
        </p:spPr>
      </p:pic>
      <p:sp>
        <p:nvSpPr>
          <p:cNvPr id="30" name="图形"/>
          <p:cNvSpPr txBox="1"/>
          <p:nvPr/>
        </p:nvSpPr>
        <p:spPr>
          <a:xfrm>
            <a:off x="1289685" y="835660"/>
            <a:ext cx="1569720" cy="923290"/>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5400" b="1" dirty="0">
                <a:solidFill>
                  <a:srgbClr val="92CFC7"/>
                </a:solidFill>
                <a:latin typeface="Kosugi Maru" pitchFamily="2" charset="-120"/>
                <a:ea typeface="Kosugi Maru" pitchFamily="2" charset="-120"/>
                <a:cs typeface="字魂58号-创中黑" panose="00000500000000000000" charset="-122"/>
              </a:rPr>
              <a:t>大綱</a:t>
            </a:r>
            <a:endParaRPr lang="zh-TW" altLang="zh-TW" sz="5400" b="1" dirty="0">
              <a:solidFill>
                <a:srgbClr val="92CFC7"/>
              </a:solidFill>
              <a:latin typeface="Kosugi Maru" pitchFamily="2" charset="-120"/>
              <a:ea typeface="Kosugi Maru" pitchFamily="2" charset="-120"/>
              <a:cs typeface="字魂58号-创中黑" panose="00000500000000000000" charset="-122"/>
            </a:endParaRPr>
          </a:p>
        </p:txBody>
      </p:sp>
      <p:sp>
        <p:nvSpPr>
          <p:cNvPr id="52" name="图形"/>
          <p:cNvSpPr/>
          <p:nvPr/>
        </p:nvSpPr>
        <p:spPr>
          <a:xfrm rot="5400000" flipH="1">
            <a:off x="3092450" y="124015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
        <p:nvSpPr>
          <p:cNvPr id="5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C9326C1-E6A4-45FD-AE9C-DEB41AFADFF3}"/>
              </a:ext>
            </a:extLst>
          </p:cNvPr>
          <p:cNvSpPr txBox="1">
            <a:spLocks noChangeArrowheads="1"/>
          </p:cNvSpPr>
          <p:nvPr>
            <p:custDataLst>
              <p:tags r:id="rId2"/>
            </p:custDataLst>
          </p:nvPr>
        </p:nvSpPr>
        <p:spPr bwMode="auto">
          <a:xfrm>
            <a:off x="1601788" y="2224369"/>
            <a:ext cx="923366" cy="80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dirty="0">
                <a:gradFill>
                  <a:gsLst>
                    <a:gs pos="20000">
                      <a:schemeClr val="accent1"/>
                    </a:gs>
                    <a:gs pos="100000">
                      <a:schemeClr val="accent2"/>
                    </a:gs>
                  </a:gsLst>
                  <a:lin ang="5400000" scaled="0"/>
                </a:gradFill>
                <a:latin typeface="Kosugi Maru" pitchFamily="2" charset="-120"/>
                <a:ea typeface="Kosugi Maru" pitchFamily="2" charset="-120"/>
                <a:cs typeface="字魂58号-创中黑" panose="00000500000000000000" charset="-122"/>
              </a:rPr>
              <a:t>01</a:t>
            </a:r>
          </a:p>
        </p:txBody>
      </p:sp>
      <p:sp>
        <p:nvSpPr>
          <p:cNvPr id="57"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7DABF257-B215-4835-B1E5-969CF704B0F0}"/>
              </a:ext>
            </a:extLst>
          </p:cNvPr>
          <p:cNvSpPr txBox="1">
            <a:spLocks noChangeArrowheads="1"/>
          </p:cNvSpPr>
          <p:nvPr>
            <p:custDataLst>
              <p:tags r:id="rId3"/>
            </p:custDataLst>
          </p:nvPr>
        </p:nvSpPr>
        <p:spPr bwMode="auto">
          <a:xfrm flipH="1">
            <a:off x="2583988" y="2281966"/>
            <a:ext cx="2117364" cy="6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製作動機</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58"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49AED56-B833-45DD-B874-54743B479188}"/>
              </a:ext>
            </a:extLst>
          </p:cNvPr>
          <p:cNvCxnSpPr>
            <a:cxnSpLocks/>
          </p:cNvCxnSpPr>
          <p:nvPr>
            <p:custDataLst>
              <p:tags r:id="rId4"/>
            </p:custDataLst>
          </p:nvPr>
        </p:nvCxnSpPr>
        <p:spPr>
          <a:xfrm>
            <a:off x="1781383" y="3015250"/>
            <a:ext cx="2773815" cy="0"/>
          </a:xfrm>
          <a:prstGeom prst="line">
            <a:avLst/>
          </a:prstGeom>
          <a:noFill/>
          <a:ln w="3175">
            <a:solidFill>
              <a:schemeClr val="bg2">
                <a:lumMod val="65000"/>
              </a:schemeClr>
            </a:solidFill>
            <a:prstDash val="sysDash"/>
          </a:ln>
        </p:spPr>
      </p:cxnSp>
      <p:sp>
        <p:nvSpPr>
          <p:cNvPr id="59"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A1DD1ED4-7AEB-4DC0-9D35-03503C935A35}"/>
              </a:ext>
            </a:extLst>
          </p:cNvPr>
          <p:cNvSpPr txBox="1"/>
          <p:nvPr>
            <p:custDataLst>
              <p:tags r:id="rId5"/>
            </p:custDataLst>
          </p:nvPr>
        </p:nvSpPr>
        <p:spPr>
          <a:xfrm>
            <a:off x="1601788" y="3314385"/>
            <a:ext cx="923366" cy="808842"/>
          </a:xfrm>
          <a:prstGeom prst="rect">
            <a:avLst/>
          </a:prstGeom>
          <a:noFill/>
        </p:spPr>
        <p:txBody>
          <a:bodyPr tIns="0" rIns="0" bIns="0" anchor="ctr">
            <a:normAutofit/>
          </a:bodyPr>
          <a:lstStyle/>
          <a:p>
            <a:pPr algn="ctr">
              <a:defRPr/>
            </a:pPr>
            <a:r>
              <a:rPr lang="zh-TW" altLang="zh-TW" sz="440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02</a:t>
            </a:r>
          </a:p>
        </p:txBody>
      </p:sp>
      <p:sp>
        <p:nvSpPr>
          <p:cNvPr id="6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AA38ACE-B8ED-4A65-A69F-ED67B100EE2C}"/>
              </a:ext>
            </a:extLst>
          </p:cNvPr>
          <p:cNvSpPr txBox="1">
            <a:spLocks noChangeArrowheads="1"/>
          </p:cNvSpPr>
          <p:nvPr>
            <p:custDataLst>
              <p:tags r:id="rId6"/>
            </p:custDataLst>
          </p:nvPr>
        </p:nvSpPr>
        <p:spPr bwMode="auto">
          <a:xfrm flipH="1">
            <a:off x="2583988" y="3361454"/>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系統目標</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6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846CF37-D9F8-4AF7-8C67-6A66DFA0242A}"/>
              </a:ext>
            </a:extLst>
          </p:cNvPr>
          <p:cNvCxnSpPr>
            <a:cxnSpLocks/>
          </p:cNvCxnSpPr>
          <p:nvPr>
            <p:custDataLst>
              <p:tags r:id="rId7"/>
            </p:custDataLst>
          </p:nvPr>
        </p:nvCxnSpPr>
        <p:spPr>
          <a:xfrm>
            <a:off x="1781383" y="4105266"/>
            <a:ext cx="2773815" cy="0"/>
          </a:xfrm>
          <a:prstGeom prst="line">
            <a:avLst/>
          </a:prstGeom>
          <a:noFill/>
          <a:ln w="3175">
            <a:solidFill>
              <a:schemeClr val="bg2">
                <a:lumMod val="65000"/>
              </a:schemeClr>
            </a:solidFill>
            <a:prstDash val="sysDash"/>
          </a:ln>
        </p:spPr>
      </p:cxnSp>
      <p:sp>
        <p:nvSpPr>
          <p:cNvPr id="6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06321B37-1248-426C-80CE-10178EBF5DA7}"/>
              </a:ext>
            </a:extLst>
          </p:cNvPr>
          <p:cNvSpPr txBox="1"/>
          <p:nvPr>
            <p:custDataLst>
              <p:tags r:id="rId8"/>
            </p:custDataLst>
          </p:nvPr>
        </p:nvSpPr>
        <p:spPr>
          <a:xfrm>
            <a:off x="1601788" y="4503494"/>
            <a:ext cx="923366" cy="808842"/>
          </a:xfrm>
          <a:prstGeom prst="rect">
            <a:avLst/>
          </a:prstGeom>
          <a:noFill/>
        </p:spPr>
        <p:txBody>
          <a:bodyPr tIns="0" rIns="0" bIns="0" anchor="ctr">
            <a:normAutofit/>
          </a:bodyPr>
          <a:lstStyle/>
          <a:p>
            <a:pPr algn="ctr">
              <a:defRPr/>
            </a:pPr>
            <a:r>
              <a:rPr lang="zh-TW" altLang="zh-TW" sz="4400">
                <a:gradFill>
                  <a:gsLst>
                    <a:gs pos="20000">
                      <a:schemeClr val="accent1"/>
                    </a:gs>
                    <a:gs pos="100000">
                      <a:schemeClr val="accent2"/>
                    </a:gs>
                  </a:gsLst>
                  <a:lin ang="5400000" scaled="0"/>
                </a:gradFill>
                <a:latin typeface="Kosugi Maru" pitchFamily="2" charset="-120"/>
                <a:ea typeface="Kosugi Maru" pitchFamily="2" charset="-120"/>
                <a:cs typeface="字魂58号-创中黑" panose="00000500000000000000" charset="-122"/>
              </a:rPr>
              <a:t>03</a:t>
            </a:r>
          </a:p>
        </p:txBody>
      </p:sp>
      <p:sp>
        <p:nvSpPr>
          <p:cNvPr id="6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266469AE-1226-470C-91F5-9027AF9BFB8F}"/>
              </a:ext>
            </a:extLst>
          </p:cNvPr>
          <p:cNvSpPr txBox="1">
            <a:spLocks noChangeArrowheads="1"/>
          </p:cNvSpPr>
          <p:nvPr>
            <p:custDataLst>
              <p:tags r:id="rId9"/>
            </p:custDataLst>
          </p:nvPr>
        </p:nvSpPr>
        <p:spPr bwMode="auto">
          <a:xfrm flipH="1">
            <a:off x="2583988" y="4550563"/>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系統比較</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6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42F27459-AF86-4E69-BE25-001D39EF9CAF}"/>
              </a:ext>
            </a:extLst>
          </p:cNvPr>
          <p:cNvCxnSpPr>
            <a:cxnSpLocks/>
          </p:cNvCxnSpPr>
          <p:nvPr>
            <p:custDataLst>
              <p:tags r:id="rId10"/>
            </p:custDataLst>
          </p:nvPr>
        </p:nvCxnSpPr>
        <p:spPr>
          <a:xfrm>
            <a:off x="1781383" y="5294376"/>
            <a:ext cx="2773815" cy="0"/>
          </a:xfrm>
          <a:prstGeom prst="line">
            <a:avLst/>
          </a:prstGeom>
          <a:noFill/>
          <a:ln w="3175">
            <a:solidFill>
              <a:schemeClr val="bg2">
                <a:lumMod val="65000"/>
              </a:schemeClr>
            </a:solidFill>
            <a:prstDash val="sysDash"/>
          </a:ln>
        </p:spPr>
      </p:cxnSp>
      <p:sp>
        <p:nvSpPr>
          <p:cNvPr id="6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5FFEB2E6-31AA-482B-8D49-95E6F29D9E3F}"/>
              </a:ext>
            </a:extLst>
          </p:cNvPr>
          <p:cNvSpPr txBox="1">
            <a:spLocks noChangeArrowheads="1"/>
          </p:cNvSpPr>
          <p:nvPr>
            <p:custDataLst>
              <p:tags r:id="rId11"/>
            </p:custDataLst>
          </p:nvPr>
        </p:nvSpPr>
        <p:spPr bwMode="auto">
          <a:xfrm>
            <a:off x="6484917" y="1462458"/>
            <a:ext cx="923366" cy="80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04</a:t>
            </a:r>
          </a:p>
        </p:txBody>
      </p:sp>
      <p:sp>
        <p:nvSpPr>
          <p:cNvPr id="6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19ECBE29-7AB3-4C5B-8628-A9EC35578553}"/>
              </a:ext>
            </a:extLst>
          </p:cNvPr>
          <p:cNvSpPr txBox="1">
            <a:spLocks noChangeArrowheads="1"/>
          </p:cNvSpPr>
          <p:nvPr>
            <p:custDataLst>
              <p:tags r:id="rId12"/>
            </p:custDataLst>
          </p:nvPr>
        </p:nvSpPr>
        <p:spPr bwMode="auto">
          <a:xfrm flipH="1">
            <a:off x="7467735" y="1520056"/>
            <a:ext cx="2117364" cy="6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系統架構</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67"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2C6096E5-ABD2-467E-B65F-CF186E0A95F5}"/>
              </a:ext>
            </a:extLst>
          </p:cNvPr>
          <p:cNvCxnSpPr/>
          <p:nvPr>
            <p:custDataLst>
              <p:tags r:id="rId13"/>
            </p:custDataLst>
          </p:nvPr>
        </p:nvCxnSpPr>
        <p:spPr>
          <a:xfrm>
            <a:off x="6653984" y="2253339"/>
            <a:ext cx="2773815" cy="0"/>
          </a:xfrm>
          <a:prstGeom prst="line">
            <a:avLst/>
          </a:prstGeom>
          <a:noFill/>
          <a:ln w="3175">
            <a:solidFill>
              <a:schemeClr val="bg2">
                <a:lumMod val="65000"/>
              </a:schemeClr>
            </a:solidFill>
            <a:prstDash val="sysDash"/>
          </a:ln>
        </p:spPr>
      </p:cxnSp>
      <p:sp>
        <p:nvSpPr>
          <p:cNvPr id="68"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B17D4735-72D2-4700-8DD4-00DA17F77DC2}"/>
              </a:ext>
            </a:extLst>
          </p:cNvPr>
          <p:cNvSpPr txBox="1"/>
          <p:nvPr>
            <p:custDataLst>
              <p:tags r:id="rId14"/>
            </p:custDataLst>
          </p:nvPr>
        </p:nvSpPr>
        <p:spPr>
          <a:xfrm>
            <a:off x="6484917" y="2552475"/>
            <a:ext cx="923366" cy="808842"/>
          </a:xfrm>
          <a:prstGeom prst="rect">
            <a:avLst/>
          </a:prstGeom>
          <a:noFill/>
        </p:spPr>
        <p:txBody>
          <a:bodyPr tIns="0" rIns="0" bIns="0" anchor="ctr">
            <a:normAutofit/>
          </a:bodyPr>
          <a:lstStyle/>
          <a:p>
            <a:pPr algn="ctr">
              <a:defRPr/>
            </a:pPr>
            <a:r>
              <a:rPr lang="zh-TW" altLang="zh-TW" sz="4400" dirty="0">
                <a:gradFill>
                  <a:gsLst>
                    <a:gs pos="20000">
                      <a:schemeClr val="accent1"/>
                    </a:gs>
                    <a:gs pos="100000">
                      <a:schemeClr val="accent2"/>
                    </a:gs>
                  </a:gsLst>
                  <a:lin ang="5400000" scaled="0"/>
                </a:gradFill>
                <a:latin typeface="Kosugi Maru" pitchFamily="2" charset="-120"/>
                <a:ea typeface="Kosugi Maru" pitchFamily="2" charset="-120"/>
                <a:cs typeface="字魂58号-创中黑" panose="00000500000000000000" charset="-122"/>
              </a:rPr>
              <a:t>05</a:t>
            </a:r>
          </a:p>
        </p:txBody>
      </p:sp>
      <p:sp>
        <p:nvSpPr>
          <p:cNvPr id="69"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5ECEB4BE-451F-4C82-ACDC-2FDD92629424}"/>
              </a:ext>
            </a:extLst>
          </p:cNvPr>
          <p:cNvSpPr txBox="1">
            <a:spLocks noChangeArrowheads="1"/>
          </p:cNvSpPr>
          <p:nvPr>
            <p:custDataLst>
              <p:tags r:id="rId15"/>
            </p:custDataLst>
          </p:nvPr>
        </p:nvSpPr>
        <p:spPr bwMode="auto">
          <a:xfrm flipH="1">
            <a:off x="7467735" y="2599543"/>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工作分配</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7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0E1B21C9-6992-49E5-8D3A-0C8F0855A563}"/>
              </a:ext>
            </a:extLst>
          </p:cNvPr>
          <p:cNvCxnSpPr/>
          <p:nvPr>
            <p:custDataLst>
              <p:tags r:id="rId16"/>
            </p:custDataLst>
          </p:nvPr>
        </p:nvCxnSpPr>
        <p:spPr>
          <a:xfrm>
            <a:off x="6665131" y="3343357"/>
            <a:ext cx="2773815" cy="0"/>
          </a:xfrm>
          <a:prstGeom prst="line">
            <a:avLst/>
          </a:prstGeom>
          <a:noFill/>
          <a:ln w="3175">
            <a:solidFill>
              <a:schemeClr val="bg2">
                <a:lumMod val="65000"/>
              </a:schemeClr>
            </a:solidFill>
            <a:prstDash val="sysDash"/>
          </a:ln>
        </p:spPr>
      </p:cxnSp>
      <p:sp>
        <p:nvSpPr>
          <p:cNvPr id="7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A0FB5203-86EA-4D26-9BC3-FD0D5EFA7FC8}"/>
              </a:ext>
            </a:extLst>
          </p:cNvPr>
          <p:cNvSpPr txBox="1"/>
          <p:nvPr>
            <p:custDataLst>
              <p:tags r:id="rId17"/>
            </p:custDataLst>
          </p:nvPr>
        </p:nvSpPr>
        <p:spPr>
          <a:xfrm>
            <a:off x="6484917" y="3741584"/>
            <a:ext cx="923366" cy="808842"/>
          </a:xfrm>
          <a:prstGeom prst="rect">
            <a:avLst/>
          </a:prstGeom>
          <a:noFill/>
        </p:spPr>
        <p:txBody>
          <a:bodyPr tIns="0" rIns="0" bIns="0" anchor="ctr">
            <a:normAutofit/>
          </a:bodyPr>
          <a:lstStyle/>
          <a:p>
            <a:pPr algn="ctr">
              <a:defRPr/>
            </a:pPr>
            <a:r>
              <a:rPr lang="zh-TW"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a:t>
            </a:r>
            <a:r>
              <a:rPr lang="en-US"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6</a:t>
            </a:r>
            <a:endParaRPr lang="zh-TW"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endParaRPr>
          </a:p>
        </p:txBody>
      </p:sp>
      <p:sp>
        <p:nvSpPr>
          <p:cNvPr id="7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6E1A358E-76C5-4EDC-B858-3C2FE2C11AFF}"/>
              </a:ext>
            </a:extLst>
          </p:cNvPr>
          <p:cNvSpPr txBox="1">
            <a:spLocks noChangeArrowheads="1"/>
          </p:cNvSpPr>
          <p:nvPr>
            <p:custDataLst>
              <p:tags r:id="rId18"/>
            </p:custDataLst>
          </p:nvPr>
        </p:nvSpPr>
        <p:spPr bwMode="auto">
          <a:xfrm flipH="1">
            <a:off x="7467735" y="3788653"/>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Noto Sans TC" panose="020B0200000000000000" pitchFamily="34" charset="-120"/>
                <a:cs typeface="字魂58号-创中黑" panose="00000500000000000000" charset="-122"/>
              </a:rPr>
              <a:t>未來展望</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7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A6B2B3AE-0FA2-4F71-B942-00197FA8EC40}"/>
              </a:ext>
            </a:extLst>
          </p:cNvPr>
          <p:cNvCxnSpPr/>
          <p:nvPr>
            <p:custDataLst>
              <p:tags r:id="rId19"/>
            </p:custDataLst>
          </p:nvPr>
        </p:nvCxnSpPr>
        <p:spPr>
          <a:xfrm>
            <a:off x="6665131" y="4532466"/>
            <a:ext cx="2773815" cy="0"/>
          </a:xfrm>
          <a:prstGeom prst="line">
            <a:avLst/>
          </a:prstGeom>
          <a:noFill/>
          <a:ln w="3175">
            <a:solidFill>
              <a:schemeClr val="bg2">
                <a:lumMod val="65000"/>
              </a:schemeClr>
            </a:solidFill>
            <a:prstDash val="sysDash"/>
          </a:ln>
        </p:spPr>
      </p:cxnSp>
      <p:sp>
        <p:nvSpPr>
          <p:cNvPr id="84" name="图形">
            <a:extLst>
              <a:ext uri="{FF2B5EF4-FFF2-40B4-BE49-F238E27FC236}">
                <a16:creationId xmlns:a16="http://schemas.microsoft.com/office/drawing/2014/main" id="{11D63F40-4D69-4CC8-83AF-BCE035AD24B4}"/>
              </a:ext>
            </a:extLst>
          </p:cNvPr>
          <p:cNvSpPr>
            <a:spLocks noChangeArrowheads="1"/>
          </p:cNvSpPr>
          <p:nvPr/>
        </p:nvSpPr>
        <p:spPr bwMode="auto">
          <a:xfrm>
            <a:off x="4970722" y="2230562"/>
            <a:ext cx="759277" cy="757599"/>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7" name="图形">
            <a:extLst>
              <a:ext uri="{FF2B5EF4-FFF2-40B4-BE49-F238E27FC236}">
                <a16:creationId xmlns:a16="http://schemas.microsoft.com/office/drawing/2014/main" id="{36807561-F428-4069-986F-5F5ADB803EFD}"/>
              </a:ext>
            </a:extLst>
          </p:cNvPr>
          <p:cNvSpPr>
            <a:spLocks noEditPoints="1" noChangeArrowheads="1"/>
          </p:cNvSpPr>
          <p:nvPr/>
        </p:nvSpPr>
        <p:spPr bwMode="auto">
          <a:xfrm>
            <a:off x="5121150" y="2427990"/>
            <a:ext cx="453069" cy="343120"/>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8" name="图形">
            <a:extLst>
              <a:ext uri="{FF2B5EF4-FFF2-40B4-BE49-F238E27FC236}">
                <a16:creationId xmlns:a16="http://schemas.microsoft.com/office/drawing/2014/main" id="{BAC6E689-BEB0-4039-9645-43719165C2DC}"/>
              </a:ext>
            </a:extLst>
          </p:cNvPr>
          <p:cNvSpPr>
            <a:spLocks noChangeArrowheads="1"/>
          </p:cNvSpPr>
          <p:nvPr/>
        </p:nvSpPr>
        <p:spPr bwMode="auto">
          <a:xfrm>
            <a:off x="4970722" y="3344958"/>
            <a:ext cx="759277" cy="758194"/>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9" name="图形">
            <a:extLst>
              <a:ext uri="{FF2B5EF4-FFF2-40B4-BE49-F238E27FC236}">
                <a16:creationId xmlns:a16="http://schemas.microsoft.com/office/drawing/2014/main" id="{7B610A3A-2302-43AF-BB17-86339AEFCE17}"/>
              </a:ext>
            </a:extLst>
          </p:cNvPr>
          <p:cNvSpPr>
            <a:spLocks noEditPoints="1" noChangeArrowheads="1"/>
          </p:cNvSpPr>
          <p:nvPr/>
        </p:nvSpPr>
        <p:spPr bwMode="auto">
          <a:xfrm>
            <a:off x="5143149" y="3515625"/>
            <a:ext cx="408476" cy="430535"/>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90" name="图形">
            <a:extLst>
              <a:ext uri="{FF2B5EF4-FFF2-40B4-BE49-F238E27FC236}">
                <a16:creationId xmlns:a16="http://schemas.microsoft.com/office/drawing/2014/main" id="{23777956-1E19-419F-93D5-1A98ED1D22D0}"/>
              </a:ext>
            </a:extLst>
          </p:cNvPr>
          <p:cNvSpPr>
            <a:spLocks noChangeArrowheads="1"/>
          </p:cNvSpPr>
          <p:nvPr/>
        </p:nvSpPr>
        <p:spPr bwMode="auto">
          <a:xfrm>
            <a:off x="4955262" y="4503358"/>
            <a:ext cx="759277" cy="758194"/>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91" name="图形">
            <a:extLst>
              <a:ext uri="{FF2B5EF4-FFF2-40B4-BE49-F238E27FC236}">
                <a16:creationId xmlns:a16="http://schemas.microsoft.com/office/drawing/2014/main" id="{B1980F87-3E2D-47EF-AE6D-17C75CB253B8}"/>
              </a:ext>
            </a:extLst>
          </p:cNvPr>
          <p:cNvSpPr>
            <a:spLocks noEditPoints="1" noChangeArrowheads="1"/>
          </p:cNvSpPr>
          <p:nvPr/>
        </p:nvSpPr>
        <p:spPr bwMode="auto">
          <a:xfrm>
            <a:off x="5187742" y="4672242"/>
            <a:ext cx="297289" cy="387719"/>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78" name="图形">
            <a:extLst>
              <a:ext uri="{FF2B5EF4-FFF2-40B4-BE49-F238E27FC236}">
                <a16:creationId xmlns:a16="http://schemas.microsoft.com/office/drawing/2014/main" id="{A4974BDD-8FED-46F8-86BA-F1A3F1AC901E}"/>
              </a:ext>
            </a:extLst>
          </p:cNvPr>
          <p:cNvSpPr>
            <a:spLocks noChangeArrowheads="1"/>
          </p:cNvSpPr>
          <p:nvPr/>
        </p:nvSpPr>
        <p:spPr bwMode="auto">
          <a:xfrm>
            <a:off x="9830936" y="1526249"/>
            <a:ext cx="759277" cy="757549"/>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79" name="图形">
            <a:extLst>
              <a:ext uri="{FF2B5EF4-FFF2-40B4-BE49-F238E27FC236}">
                <a16:creationId xmlns:a16="http://schemas.microsoft.com/office/drawing/2014/main" id="{35D7D1F6-AA3A-4FB4-B742-95BE59CB5505}"/>
              </a:ext>
            </a:extLst>
          </p:cNvPr>
          <p:cNvSpPr>
            <a:spLocks noEditPoints="1" noChangeArrowheads="1"/>
          </p:cNvSpPr>
          <p:nvPr/>
        </p:nvSpPr>
        <p:spPr bwMode="auto">
          <a:xfrm>
            <a:off x="9981364" y="1733772"/>
            <a:ext cx="453069" cy="343098"/>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0" name="图形">
            <a:extLst>
              <a:ext uri="{FF2B5EF4-FFF2-40B4-BE49-F238E27FC236}">
                <a16:creationId xmlns:a16="http://schemas.microsoft.com/office/drawing/2014/main" id="{10AEB73F-8BC2-4561-AF2E-49CA19DEED55}"/>
              </a:ext>
            </a:extLst>
          </p:cNvPr>
          <p:cNvSpPr>
            <a:spLocks noChangeArrowheads="1"/>
          </p:cNvSpPr>
          <p:nvPr/>
        </p:nvSpPr>
        <p:spPr bwMode="auto">
          <a:xfrm>
            <a:off x="9830936" y="2660789"/>
            <a:ext cx="759277" cy="758144"/>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1" name="图形">
            <a:extLst>
              <a:ext uri="{FF2B5EF4-FFF2-40B4-BE49-F238E27FC236}">
                <a16:creationId xmlns:a16="http://schemas.microsoft.com/office/drawing/2014/main" id="{C9D522CA-B783-4464-A8D9-5788ACB96F3E}"/>
              </a:ext>
            </a:extLst>
          </p:cNvPr>
          <p:cNvSpPr>
            <a:spLocks noEditPoints="1" noChangeArrowheads="1"/>
          </p:cNvSpPr>
          <p:nvPr/>
        </p:nvSpPr>
        <p:spPr bwMode="auto">
          <a:xfrm>
            <a:off x="10003364" y="2821336"/>
            <a:ext cx="408476" cy="430506"/>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2" name="图形">
            <a:extLst>
              <a:ext uri="{FF2B5EF4-FFF2-40B4-BE49-F238E27FC236}">
                <a16:creationId xmlns:a16="http://schemas.microsoft.com/office/drawing/2014/main" id="{BDBD028B-DF9E-431F-92D6-D6165F1A5FDD}"/>
              </a:ext>
            </a:extLst>
          </p:cNvPr>
          <p:cNvSpPr>
            <a:spLocks noChangeArrowheads="1"/>
          </p:cNvSpPr>
          <p:nvPr/>
        </p:nvSpPr>
        <p:spPr bwMode="auto">
          <a:xfrm>
            <a:off x="9815477" y="3809004"/>
            <a:ext cx="759277" cy="758144"/>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3" name="图形">
            <a:extLst>
              <a:ext uri="{FF2B5EF4-FFF2-40B4-BE49-F238E27FC236}">
                <a16:creationId xmlns:a16="http://schemas.microsoft.com/office/drawing/2014/main" id="{56E38D1C-5A7B-4FB5-AF91-BEB7A5375E45}"/>
              </a:ext>
            </a:extLst>
          </p:cNvPr>
          <p:cNvSpPr>
            <a:spLocks noEditPoints="1" noChangeArrowheads="1"/>
          </p:cNvSpPr>
          <p:nvPr/>
        </p:nvSpPr>
        <p:spPr bwMode="auto">
          <a:xfrm>
            <a:off x="10047957" y="3977877"/>
            <a:ext cx="297289" cy="387693"/>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2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BB991778-FA5F-425D-AB56-F10AE35C079C}"/>
              </a:ext>
            </a:extLst>
          </p:cNvPr>
          <p:cNvSpPr txBox="1">
            <a:spLocks noChangeArrowheads="1"/>
          </p:cNvSpPr>
          <p:nvPr>
            <p:custDataLst>
              <p:tags r:id="rId20"/>
            </p:custDataLst>
          </p:nvPr>
        </p:nvSpPr>
        <p:spPr bwMode="auto">
          <a:xfrm>
            <a:off x="6484917" y="4917102"/>
            <a:ext cx="923366" cy="80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a:t>
            </a:r>
            <a:r>
              <a:rPr lang="en-US"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7</a:t>
            </a:r>
            <a:endParaRPr lang="zh-TW"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endParaRPr>
          </a:p>
        </p:txBody>
      </p:sp>
      <p:sp>
        <p:nvSpPr>
          <p:cNvPr id="12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04C34F6D-BB34-4540-87ED-D5BB8BC3B824}"/>
              </a:ext>
            </a:extLst>
          </p:cNvPr>
          <p:cNvSpPr txBox="1">
            <a:spLocks noChangeArrowheads="1"/>
          </p:cNvSpPr>
          <p:nvPr>
            <p:custDataLst>
              <p:tags r:id="rId21"/>
            </p:custDataLst>
          </p:nvPr>
        </p:nvSpPr>
        <p:spPr bwMode="auto">
          <a:xfrm flipH="1">
            <a:off x="7467735" y="4974700"/>
            <a:ext cx="2117364" cy="6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12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562F7A9F-712C-4488-9826-40AF7851B423}"/>
              </a:ext>
            </a:extLst>
          </p:cNvPr>
          <p:cNvCxnSpPr/>
          <p:nvPr>
            <p:custDataLst>
              <p:tags r:id="rId22"/>
            </p:custDataLst>
          </p:nvPr>
        </p:nvCxnSpPr>
        <p:spPr>
          <a:xfrm>
            <a:off x="6653984" y="5707984"/>
            <a:ext cx="2773815" cy="0"/>
          </a:xfrm>
          <a:prstGeom prst="line">
            <a:avLst/>
          </a:prstGeom>
          <a:noFill/>
          <a:ln w="3175">
            <a:solidFill>
              <a:schemeClr val="bg2">
                <a:lumMod val="65000"/>
              </a:schemeClr>
            </a:solidFill>
            <a:prstDash val="sysDash"/>
          </a:ln>
        </p:spPr>
      </p:cxnSp>
      <p:sp>
        <p:nvSpPr>
          <p:cNvPr id="126" name="图形">
            <a:extLst>
              <a:ext uri="{FF2B5EF4-FFF2-40B4-BE49-F238E27FC236}">
                <a16:creationId xmlns:a16="http://schemas.microsoft.com/office/drawing/2014/main" id="{16ADB9C3-D642-4F5C-99F6-64D5A7C0C6D9}"/>
              </a:ext>
            </a:extLst>
          </p:cNvPr>
          <p:cNvSpPr>
            <a:spLocks noChangeArrowheads="1"/>
          </p:cNvSpPr>
          <p:nvPr/>
        </p:nvSpPr>
        <p:spPr bwMode="auto">
          <a:xfrm>
            <a:off x="9830936" y="4980893"/>
            <a:ext cx="759277" cy="757549"/>
          </a:xfrm>
          <a:prstGeom prst="ellipse">
            <a:avLst/>
          </a:prstGeom>
          <a:solidFill>
            <a:schemeClr val="accent1"/>
          </a:solidFill>
          <a:ln>
            <a:noFill/>
          </a:ln>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30" name="图形">
            <a:extLst>
              <a:ext uri="{FF2B5EF4-FFF2-40B4-BE49-F238E27FC236}">
                <a16:creationId xmlns:a16="http://schemas.microsoft.com/office/drawing/2014/main" id="{3497E51B-AF55-4DAC-A254-1F92ABA0F2E4}"/>
              </a:ext>
            </a:extLst>
          </p:cNvPr>
          <p:cNvSpPr>
            <a:spLocks noEditPoints="1" noChangeArrowheads="1"/>
          </p:cNvSpPr>
          <p:nvPr/>
        </p:nvSpPr>
        <p:spPr bwMode="auto">
          <a:xfrm>
            <a:off x="9981364" y="5188417"/>
            <a:ext cx="453069" cy="343098"/>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Tree>
    <p:custDataLst>
      <p:tags r:id="rId1"/>
    </p:custDataLst>
    <p:extLst>
      <p:ext uri="{BB962C8B-B14F-4D97-AF65-F5344CB8AC3E}">
        <p14:creationId xmlns:p14="http://schemas.microsoft.com/office/powerpoint/2010/main" val="3547151393"/>
      </p:ext>
    </p:extLst>
  </p:cSld>
  <p:clrMapOvr>
    <a:masterClrMapping/>
  </p:clrMapOvr>
  <p:transition>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图形"/>
          <p:cNvSpPr>
            <a:spLocks noChangeArrowheads="1"/>
          </p:cNvSpPr>
          <p:nvPr/>
        </p:nvSpPr>
        <p:spPr bwMode="auto">
          <a:xfrm>
            <a:off x="6503403" y="2201240"/>
            <a:ext cx="993678" cy="994443"/>
          </a:xfrm>
          <a:prstGeom prst="ellipse">
            <a:avLst/>
          </a:prstGeom>
          <a:solidFill>
            <a:srgbClr val="C9E7E5"/>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113" name="图形"/>
          <p:cNvGrpSpPr/>
          <p:nvPr/>
        </p:nvGrpSpPr>
        <p:grpSpPr>
          <a:xfrm>
            <a:off x="6389768" y="2088028"/>
            <a:ext cx="1219703" cy="1220038"/>
            <a:chOff x="9237196" y="2257147"/>
            <a:chExt cx="1868076" cy="1868076"/>
          </a:xfrm>
          <a:solidFill>
            <a:srgbClr val="C9E7E5"/>
          </a:solidFill>
        </p:grpSpPr>
        <p:sp>
          <p:nvSpPr>
            <p:cNvPr id="114" name="图形"/>
            <p:cNvSpPr/>
            <p:nvPr/>
          </p:nvSpPr>
          <p:spPr bwMode="auto">
            <a:xfrm>
              <a:off x="10613046"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5" name="图形"/>
            <p:cNvSpPr/>
            <p:nvPr/>
          </p:nvSpPr>
          <p:spPr bwMode="auto">
            <a:xfrm>
              <a:off x="10193066"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6" name="图形"/>
            <p:cNvSpPr/>
            <p:nvPr/>
          </p:nvSpPr>
          <p:spPr bwMode="auto">
            <a:xfrm>
              <a:off x="10913939"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7" name="图形"/>
            <p:cNvSpPr/>
            <p:nvPr/>
          </p:nvSpPr>
          <p:spPr bwMode="auto">
            <a:xfrm>
              <a:off x="10913939"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8" name="图形"/>
            <p:cNvSpPr/>
            <p:nvPr/>
          </p:nvSpPr>
          <p:spPr bwMode="auto">
            <a:xfrm>
              <a:off x="10613046"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9" name="图形"/>
            <p:cNvSpPr/>
            <p:nvPr/>
          </p:nvSpPr>
          <p:spPr bwMode="auto">
            <a:xfrm>
              <a:off x="10193066"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0" name="图形"/>
            <p:cNvSpPr/>
            <p:nvPr/>
          </p:nvSpPr>
          <p:spPr bwMode="auto">
            <a:xfrm>
              <a:off x="9723865"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1" name="图形"/>
            <p:cNvSpPr/>
            <p:nvPr/>
          </p:nvSpPr>
          <p:spPr bwMode="auto">
            <a:xfrm>
              <a:off x="9374543"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2" name="图形"/>
            <p:cNvSpPr/>
            <p:nvPr/>
          </p:nvSpPr>
          <p:spPr bwMode="auto">
            <a:xfrm>
              <a:off x="9237196"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3" name="图形"/>
            <p:cNvSpPr/>
            <p:nvPr/>
          </p:nvSpPr>
          <p:spPr bwMode="auto">
            <a:xfrm>
              <a:off x="9237196"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4" name="图形"/>
            <p:cNvSpPr/>
            <p:nvPr/>
          </p:nvSpPr>
          <p:spPr bwMode="auto">
            <a:xfrm>
              <a:off x="9374543"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5" name="图形"/>
            <p:cNvSpPr/>
            <p:nvPr/>
          </p:nvSpPr>
          <p:spPr bwMode="auto">
            <a:xfrm>
              <a:off x="9723865"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84" name="图形"/>
          <p:cNvSpPr>
            <a:spLocks noChangeArrowheads="1"/>
          </p:cNvSpPr>
          <p:nvPr/>
        </p:nvSpPr>
        <p:spPr bwMode="auto">
          <a:xfrm>
            <a:off x="859798" y="4275996"/>
            <a:ext cx="993678" cy="994443"/>
          </a:xfrm>
          <a:prstGeom prst="ellipse">
            <a:avLst/>
          </a:prstGeom>
          <a:solidFill>
            <a:srgbClr val="C9E7E5"/>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85" name="图形"/>
          <p:cNvGrpSpPr/>
          <p:nvPr/>
        </p:nvGrpSpPr>
        <p:grpSpPr>
          <a:xfrm>
            <a:off x="746578" y="4162784"/>
            <a:ext cx="1219703" cy="1220038"/>
            <a:chOff x="3800237" y="2257147"/>
            <a:chExt cx="1868076" cy="1868076"/>
          </a:xfrm>
          <a:solidFill>
            <a:srgbClr val="C9E7E5"/>
          </a:solidFill>
        </p:grpSpPr>
        <p:sp>
          <p:nvSpPr>
            <p:cNvPr id="86" name="图形"/>
            <p:cNvSpPr/>
            <p:nvPr/>
          </p:nvSpPr>
          <p:spPr bwMode="auto">
            <a:xfrm>
              <a:off x="5176087"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7" name="图形"/>
            <p:cNvSpPr/>
            <p:nvPr/>
          </p:nvSpPr>
          <p:spPr bwMode="auto">
            <a:xfrm>
              <a:off x="4756107"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8" name="图形"/>
            <p:cNvSpPr/>
            <p:nvPr/>
          </p:nvSpPr>
          <p:spPr bwMode="auto">
            <a:xfrm>
              <a:off x="5476980"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9" name="图形"/>
            <p:cNvSpPr/>
            <p:nvPr/>
          </p:nvSpPr>
          <p:spPr bwMode="auto">
            <a:xfrm>
              <a:off x="5476980"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0" name="图形"/>
            <p:cNvSpPr/>
            <p:nvPr/>
          </p:nvSpPr>
          <p:spPr bwMode="auto">
            <a:xfrm>
              <a:off x="5176087"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1" name="图形"/>
            <p:cNvSpPr/>
            <p:nvPr/>
          </p:nvSpPr>
          <p:spPr bwMode="auto">
            <a:xfrm>
              <a:off x="4756107"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2" name="图形"/>
            <p:cNvSpPr/>
            <p:nvPr/>
          </p:nvSpPr>
          <p:spPr bwMode="auto">
            <a:xfrm>
              <a:off x="4286906"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3" name="图形"/>
            <p:cNvSpPr/>
            <p:nvPr/>
          </p:nvSpPr>
          <p:spPr bwMode="auto">
            <a:xfrm>
              <a:off x="3937584"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4" name="图形"/>
            <p:cNvSpPr/>
            <p:nvPr/>
          </p:nvSpPr>
          <p:spPr bwMode="auto">
            <a:xfrm>
              <a:off x="3800237"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5" name="图形"/>
            <p:cNvSpPr/>
            <p:nvPr/>
          </p:nvSpPr>
          <p:spPr bwMode="auto">
            <a:xfrm>
              <a:off x="3800237"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6" name="图形"/>
            <p:cNvSpPr/>
            <p:nvPr/>
          </p:nvSpPr>
          <p:spPr bwMode="auto">
            <a:xfrm>
              <a:off x="3937584"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7" name="图形"/>
            <p:cNvSpPr/>
            <p:nvPr/>
          </p:nvSpPr>
          <p:spPr bwMode="auto">
            <a:xfrm>
              <a:off x="4286906"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grpSp>
        <p:nvGrpSpPr>
          <p:cNvPr id="14" name="群組 13">
            <a:extLst>
              <a:ext uri="{FF2B5EF4-FFF2-40B4-BE49-F238E27FC236}">
                <a16:creationId xmlns:a16="http://schemas.microsoft.com/office/drawing/2014/main" id="{1CE90650-99D1-478D-B4B0-B6E2D62421EE}"/>
              </a:ext>
            </a:extLst>
          </p:cNvPr>
          <p:cNvGrpSpPr/>
          <p:nvPr/>
        </p:nvGrpSpPr>
        <p:grpSpPr>
          <a:xfrm>
            <a:off x="746578" y="2088028"/>
            <a:ext cx="1219703" cy="1220038"/>
            <a:chOff x="1132205" y="1878330"/>
            <a:chExt cx="1867535" cy="1868049"/>
          </a:xfrm>
        </p:grpSpPr>
        <p:sp>
          <p:nvSpPr>
            <p:cNvPr id="70" name="图形"/>
            <p:cNvSpPr>
              <a:spLocks noChangeArrowheads="1"/>
            </p:cNvSpPr>
            <p:nvPr/>
          </p:nvSpPr>
          <p:spPr bwMode="auto">
            <a:xfrm>
              <a:off x="1304925" y="2051674"/>
              <a:ext cx="1521460" cy="1522631"/>
            </a:xfrm>
            <a:prstGeom prst="ellipse">
              <a:avLst/>
            </a:prstGeom>
            <a:solidFill>
              <a:schemeClr val="accent2"/>
            </a:solidFill>
            <a:ln>
              <a:noFill/>
            </a:ln>
          </p:spPr>
          <p:txBody>
            <a:bodyPr lIns="91417" tIns="45709" rIns="91417" bIns="45709"/>
            <a:lstStyle/>
            <a:p>
              <a:endParaRPr lang="id-ID" sz="3200" dirty="0">
                <a:solidFill>
                  <a:schemeClr val="tx1">
                    <a:lumMod val="85000"/>
                    <a:lumOff val="15000"/>
                  </a:schemeClr>
                </a:solidFill>
                <a:cs typeface="字魂58号-创中黑" panose="00000500000000000000" charset="-122"/>
              </a:endParaRPr>
            </a:p>
          </p:txBody>
        </p:sp>
        <p:grpSp>
          <p:nvGrpSpPr>
            <p:cNvPr id="71" name="图形"/>
            <p:cNvGrpSpPr/>
            <p:nvPr/>
          </p:nvGrpSpPr>
          <p:grpSpPr>
            <a:xfrm>
              <a:off x="1132205" y="1878330"/>
              <a:ext cx="1867535" cy="1868049"/>
              <a:chOff x="1119258" y="2257147"/>
              <a:chExt cx="1868076" cy="1868076"/>
            </a:xfrm>
            <a:solidFill>
              <a:schemeClr val="accent2"/>
            </a:solidFill>
          </p:grpSpPr>
          <p:sp>
            <p:nvSpPr>
              <p:cNvPr id="72" name="图形"/>
              <p:cNvSpPr/>
              <p:nvPr/>
            </p:nvSpPr>
            <p:spPr bwMode="auto">
              <a:xfrm>
                <a:off x="2495041"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3" name="图形"/>
              <p:cNvSpPr/>
              <p:nvPr/>
            </p:nvSpPr>
            <p:spPr bwMode="auto">
              <a:xfrm>
                <a:off x="2075273"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4" name="图形"/>
              <p:cNvSpPr/>
              <p:nvPr/>
            </p:nvSpPr>
            <p:spPr bwMode="auto">
              <a:xfrm>
                <a:off x="2796131"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5" name="图形"/>
              <p:cNvSpPr/>
              <p:nvPr/>
            </p:nvSpPr>
            <p:spPr bwMode="auto">
              <a:xfrm>
                <a:off x="2796131"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6" name="图形"/>
              <p:cNvSpPr/>
              <p:nvPr/>
            </p:nvSpPr>
            <p:spPr bwMode="auto">
              <a:xfrm>
                <a:off x="2495041"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7" name="图形"/>
              <p:cNvSpPr/>
              <p:nvPr/>
            </p:nvSpPr>
            <p:spPr bwMode="auto">
              <a:xfrm>
                <a:off x="2075273"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8" name="图形"/>
              <p:cNvSpPr/>
              <p:nvPr/>
            </p:nvSpPr>
            <p:spPr bwMode="auto">
              <a:xfrm>
                <a:off x="1605927"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79" name="图形"/>
              <p:cNvSpPr/>
              <p:nvPr/>
            </p:nvSpPr>
            <p:spPr bwMode="auto">
              <a:xfrm>
                <a:off x="1256605"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0" name="图形"/>
              <p:cNvSpPr/>
              <p:nvPr/>
            </p:nvSpPr>
            <p:spPr bwMode="auto">
              <a:xfrm>
                <a:off x="1119258"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1" name="图形"/>
              <p:cNvSpPr/>
              <p:nvPr/>
            </p:nvSpPr>
            <p:spPr bwMode="auto">
              <a:xfrm>
                <a:off x="1119258"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2" name="图形"/>
              <p:cNvSpPr/>
              <p:nvPr/>
            </p:nvSpPr>
            <p:spPr bwMode="auto">
              <a:xfrm>
                <a:off x="1256605"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3" name="图形"/>
              <p:cNvSpPr/>
              <p:nvPr/>
            </p:nvSpPr>
            <p:spPr bwMode="auto">
              <a:xfrm>
                <a:off x="1605927"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grpSp>
      <p:grpSp>
        <p:nvGrpSpPr>
          <p:cNvPr id="3" name="群組 2">
            <a:extLst>
              <a:ext uri="{FF2B5EF4-FFF2-40B4-BE49-F238E27FC236}">
                <a16:creationId xmlns:a16="http://schemas.microsoft.com/office/drawing/2014/main" id="{C352CD82-CF43-4A9F-89D9-F0C82047AAF9}"/>
              </a:ext>
            </a:extLst>
          </p:cNvPr>
          <p:cNvGrpSpPr/>
          <p:nvPr/>
        </p:nvGrpSpPr>
        <p:grpSpPr>
          <a:xfrm>
            <a:off x="6389769" y="4162784"/>
            <a:ext cx="1219703" cy="1220038"/>
            <a:chOff x="6557010" y="1878330"/>
            <a:chExt cx="1867535" cy="1868049"/>
          </a:xfrm>
        </p:grpSpPr>
        <p:sp>
          <p:nvSpPr>
            <p:cNvPr id="98" name="图形"/>
            <p:cNvSpPr>
              <a:spLocks noChangeArrowheads="1"/>
            </p:cNvSpPr>
            <p:nvPr/>
          </p:nvSpPr>
          <p:spPr bwMode="auto">
            <a:xfrm>
              <a:off x="6731000" y="2051674"/>
              <a:ext cx="1521460" cy="1522631"/>
            </a:xfrm>
            <a:prstGeom prst="ellipse">
              <a:avLst/>
            </a:prstGeom>
            <a:solidFill>
              <a:schemeClr val="accent2"/>
            </a:solidFill>
            <a:ln>
              <a:noFill/>
            </a:ln>
          </p:spPr>
          <p:txBody>
            <a:bodyPr lIns="91417" tIns="45709" rIns="91417" bIns="45709"/>
            <a:lstStyle/>
            <a:p>
              <a:endParaRPr lang="id-ID" sz="3200" dirty="0">
                <a:solidFill>
                  <a:schemeClr val="tx1">
                    <a:lumMod val="85000"/>
                    <a:lumOff val="15000"/>
                  </a:schemeClr>
                </a:solidFill>
                <a:cs typeface="字魂58号-创中黑" panose="00000500000000000000" charset="-122"/>
              </a:endParaRPr>
            </a:p>
          </p:txBody>
        </p:sp>
        <p:grpSp>
          <p:nvGrpSpPr>
            <p:cNvPr id="99" name="图形"/>
            <p:cNvGrpSpPr/>
            <p:nvPr/>
          </p:nvGrpSpPr>
          <p:grpSpPr>
            <a:xfrm>
              <a:off x="6557010" y="1878330"/>
              <a:ext cx="1867535" cy="1868049"/>
              <a:chOff x="6546413" y="2257147"/>
              <a:chExt cx="1868076" cy="1868076"/>
            </a:xfrm>
            <a:solidFill>
              <a:schemeClr val="accent2"/>
            </a:solidFill>
          </p:grpSpPr>
          <p:sp>
            <p:nvSpPr>
              <p:cNvPr id="100" name="图形"/>
              <p:cNvSpPr/>
              <p:nvPr/>
            </p:nvSpPr>
            <p:spPr bwMode="auto">
              <a:xfrm>
                <a:off x="7922196"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1" name="图形"/>
              <p:cNvSpPr/>
              <p:nvPr/>
            </p:nvSpPr>
            <p:spPr bwMode="auto">
              <a:xfrm>
                <a:off x="7502428"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2" name="图形"/>
              <p:cNvSpPr/>
              <p:nvPr/>
            </p:nvSpPr>
            <p:spPr bwMode="auto">
              <a:xfrm>
                <a:off x="8223286"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3" name="图形"/>
              <p:cNvSpPr/>
              <p:nvPr/>
            </p:nvSpPr>
            <p:spPr bwMode="auto">
              <a:xfrm>
                <a:off x="8223286"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4" name="图形"/>
              <p:cNvSpPr/>
              <p:nvPr/>
            </p:nvSpPr>
            <p:spPr bwMode="auto">
              <a:xfrm>
                <a:off x="7922196"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5" name="图形"/>
              <p:cNvSpPr/>
              <p:nvPr/>
            </p:nvSpPr>
            <p:spPr bwMode="auto">
              <a:xfrm>
                <a:off x="7502428"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6" name="图形"/>
              <p:cNvSpPr/>
              <p:nvPr/>
            </p:nvSpPr>
            <p:spPr bwMode="auto">
              <a:xfrm>
                <a:off x="7033212" y="3936217"/>
                <a:ext cx="425262" cy="189006"/>
              </a:xfrm>
              <a:custGeom>
                <a:avLst/>
                <a:gdLst>
                  <a:gd name="T0" fmla="*/ 0 w 247"/>
                  <a:gd name="T1" fmla="*/ 129902106 h 110"/>
                  <a:gd name="T2" fmla="*/ 732177201 w 247"/>
                  <a:gd name="T3" fmla="*/ 324756982 h 110"/>
                  <a:gd name="T4" fmla="*/ 732177201 w 247"/>
                  <a:gd name="T5" fmla="*/ 174187930 h 110"/>
                  <a:gd name="T6" fmla="*/ 77070559 w 247"/>
                  <a:gd name="T7" fmla="*/ 0 h 110"/>
                  <a:gd name="T8" fmla="*/ 0 w 247"/>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7" name="图形"/>
              <p:cNvSpPr/>
              <p:nvPr/>
            </p:nvSpPr>
            <p:spPr bwMode="auto">
              <a:xfrm>
                <a:off x="6683771" y="3632930"/>
                <a:ext cx="354935" cy="356034"/>
              </a:xfrm>
              <a:custGeom>
                <a:avLst/>
                <a:gdLst>
                  <a:gd name="T0" fmla="*/ 130621249 w 206"/>
                  <a:gd name="T1" fmla="*/ 0 h 207"/>
                  <a:gd name="T2" fmla="*/ 0 w 206"/>
                  <a:gd name="T3" fmla="*/ 76915384 h 207"/>
                  <a:gd name="T4" fmla="*/ 537330238 w 206"/>
                  <a:gd name="T5" fmla="*/ 612368160 h 207"/>
                  <a:gd name="T6" fmla="*/ 611547836 w 206"/>
                  <a:gd name="T7" fmla="*/ 482202474 h 207"/>
                  <a:gd name="T8" fmla="*/ 130621249 w 206"/>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8" name="图形"/>
              <p:cNvSpPr/>
              <p:nvPr/>
            </p:nvSpPr>
            <p:spPr bwMode="auto">
              <a:xfrm>
                <a:off x="6546413" y="3213162"/>
                <a:ext cx="191203" cy="427460"/>
              </a:xfrm>
              <a:custGeom>
                <a:avLst/>
                <a:gdLst>
                  <a:gd name="T0" fmla="*/ 0 w 111"/>
                  <a:gd name="T1" fmla="*/ 0 h 248"/>
                  <a:gd name="T2" fmla="*/ 198801166 w 111"/>
                  <a:gd name="T3" fmla="*/ 736782466 h 248"/>
                  <a:gd name="T4" fmla="*/ 329356642 w 111"/>
                  <a:gd name="T5" fmla="*/ 659539755 h 248"/>
                  <a:gd name="T6" fmla="*/ 151325978 w 111"/>
                  <a:gd name="T7" fmla="*/ 0 h 248"/>
                  <a:gd name="T8" fmla="*/ 0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9" name="图形"/>
              <p:cNvSpPr/>
              <p:nvPr/>
            </p:nvSpPr>
            <p:spPr bwMode="auto">
              <a:xfrm>
                <a:off x="6546413" y="2743946"/>
                <a:ext cx="191203" cy="425262"/>
              </a:xfrm>
              <a:custGeom>
                <a:avLst/>
                <a:gdLst>
                  <a:gd name="T0" fmla="*/ 151325978 w 111"/>
                  <a:gd name="T1" fmla="*/ 732177201 h 247"/>
                  <a:gd name="T2" fmla="*/ 329356642 w 111"/>
                  <a:gd name="T3" fmla="*/ 77070559 h 247"/>
                  <a:gd name="T4" fmla="*/ 198801166 w 111"/>
                  <a:gd name="T5" fmla="*/ 0 h 247"/>
                  <a:gd name="T6" fmla="*/ 0 w 111"/>
                  <a:gd name="T7" fmla="*/ 732177201 h 247"/>
                  <a:gd name="T8" fmla="*/ 151325978 w 111"/>
                  <a:gd name="T9" fmla="*/ 732177201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0" name="图形"/>
              <p:cNvSpPr/>
              <p:nvPr/>
            </p:nvSpPr>
            <p:spPr bwMode="auto">
              <a:xfrm>
                <a:off x="6683771" y="2394505"/>
                <a:ext cx="354935" cy="354935"/>
              </a:xfrm>
              <a:custGeom>
                <a:avLst/>
                <a:gdLst>
                  <a:gd name="T0" fmla="*/ 0 w 206"/>
                  <a:gd name="T1" fmla="*/ 537330238 h 206"/>
                  <a:gd name="T2" fmla="*/ 130621249 w 206"/>
                  <a:gd name="T3" fmla="*/ 611547836 h 206"/>
                  <a:gd name="T4" fmla="*/ 611547836 w 206"/>
                  <a:gd name="T5" fmla="*/ 130621249 h 206"/>
                  <a:gd name="T6" fmla="*/ 537330238 w 206"/>
                  <a:gd name="T7" fmla="*/ 0 h 206"/>
                  <a:gd name="T8" fmla="*/ 0 w 206"/>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1" name="图形"/>
              <p:cNvSpPr/>
              <p:nvPr/>
            </p:nvSpPr>
            <p:spPr bwMode="auto">
              <a:xfrm>
                <a:off x="7033212" y="2257147"/>
                <a:ext cx="425262" cy="191203"/>
              </a:xfrm>
              <a:custGeom>
                <a:avLst/>
                <a:gdLst>
                  <a:gd name="T0" fmla="*/ 0 w 247"/>
                  <a:gd name="T1" fmla="*/ 198801166 h 111"/>
                  <a:gd name="T2" fmla="*/ 74107499 w 247"/>
                  <a:gd name="T3" fmla="*/ 329356642 h 111"/>
                  <a:gd name="T4" fmla="*/ 732177201 w 247"/>
                  <a:gd name="T5" fmla="*/ 151325978 h 111"/>
                  <a:gd name="T6" fmla="*/ 732177201 w 247"/>
                  <a:gd name="T7" fmla="*/ 0 h 111"/>
                  <a:gd name="T8" fmla="*/ 0 w 247"/>
                  <a:gd name="T9" fmla="*/ 198801166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grpSp>
      </p:grpSp>
      <p:sp>
        <p:nvSpPr>
          <p:cNvPr id="5" name="图形"/>
          <p:cNvSpPr/>
          <p:nvPr/>
        </p:nvSpPr>
        <p:spPr>
          <a:xfrm>
            <a:off x="2097881" y="2486314"/>
            <a:ext cx="3998119" cy="950804"/>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主要：資料庫、文件</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次要：使用者介面設計、模型訓練</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6" name="图形"/>
          <p:cNvSpPr/>
          <p:nvPr/>
        </p:nvSpPr>
        <p:spPr>
          <a:xfrm>
            <a:off x="2084985" y="2002115"/>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11046012 </a:t>
            </a:r>
            <a:r>
              <a:rPr lang="zh-TW" altLang="en-US"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洪孟筠</a:t>
            </a:r>
            <a:endParaRPr lang="zh-CN" altLang="en-US" sz="24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sp>
        <p:nvSpPr>
          <p:cNvPr id="126" name="图形">
            <a:extLst>
              <a:ext uri="{FF2B5EF4-FFF2-40B4-BE49-F238E27FC236}">
                <a16:creationId xmlns:a16="http://schemas.microsoft.com/office/drawing/2014/main" id="{B456B9F6-55CB-45E7-806D-8EE970698A54}"/>
              </a:ext>
            </a:extLst>
          </p:cNvPr>
          <p:cNvSpPr txBox="1"/>
          <p:nvPr/>
        </p:nvSpPr>
        <p:spPr>
          <a:xfrm>
            <a:off x="907081" y="609600"/>
            <a:ext cx="2171400" cy="73955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4000" b="1" dirty="0">
                <a:solidFill>
                  <a:srgbClr val="92CFC7"/>
                </a:solidFill>
                <a:latin typeface="Noto Sans TC" panose="020B0200000000000000" pitchFamily="34" charset="-120"/>
                <a:ea typeface="Noto Sans TC" panose="020B0200000000000000" pitchFamily="34" charset="-120"/>
                <a:cs typeface="字魂58号-创中黑" panose="00000500000000000000" charset="-122"/>
              </a:rPr>
              <a:t>工作分配</a:t>
            </a:r>
            <a:endParaRPr lang="zh-TW" altLang="zh-TW" sz="4000" b="1" dirty="0">
              <a:solidFill>
                <a:srgbClr val="92CFC7"/>
              </a:solidFill>
              <a:latin typeface="Noto Sans TC" panose="020B0200000000000000" pitchFamily="34" charset="-120"/>
              <a:ea typeface="Noto Sans TC" panose="020B0200000000000000" pitchFamily="34" charset="-120"/>
              <a:cs typeface="字魂58号-创中黑" panose="00000500000000000000" charset="-122"/>
            </a:endParaRPr>
          </a:p>
        </p:txBody>
      </p:sp>
      <p:sp>
        <p:nvSpPr>
          <p:cNvPr id="127" name="图形">
            <a:extLst>
              <a:ext uri="{FF2B5EF4-FFF2-40B4-BE49-F238E27FC236}">
                <a16:creationId xmlns:a16="http://schemas.microsoft.com/office/drawing/2014/main" id="{A64BCF4F-9A4E-4F9F-9B28-EA61CC0A840E}"/>
              </a:ext>
            </a:extLst>
          </p:cNvPr>
          <p:cNvSpPr/>
          <p:nvPr/>
        </p:nvSpPr>
        <p:spPr>
          <a:xfrm rot="5400000" flipH="1">
            <a:off x="3237387" y="890553"/>
            <a:ext cx="230825" cy="177642"/>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
        <p:nvSpPr>
          <p:cNvPr id="128" name="图形">
            <a:extLst>
              <a:ext uri="{FF2B5EF4-FFF2-40B4-BE49-F238E27FC236}">
                <a16:creationId xmlns:a16="http://schemas.microsoft.com/office/drawing/2014/main" id="{08BBDAAF-CA7A-459C-8E37-7F44BD71622D}"/>
              </a:ext>
            </a:extLst>
          </p:cNvPr>
          <p:cNvSpPr/>
          <p:nvPr/>
        </p:nvSpPr>
        <p:spPr>
          <a:xfrm>
            <a:off x="7716502" y="2486314"/>
            <a:ext cx="3998119" cy="950804"/>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主要：後端、</a:t>
            </a:r>
            <a:r>
              <a:rPr lang="en-US" altLang="zh-TW" sz="2000" dirty="0" err="1">
                <a:solidFill>
                  <a:schemeClr val="accent4">
                    <a:lumMod val="25000"/>
                  </a:schemeClr>
                </a:solidFill>
                <a:latin typeface="Kosugi Maru" pitchFamily="2" charset="-120"/>
                <a:ea typeface="Kosugi Maru" pitchFamily="2" charset="-120"/>
                <a:cs typeface="字魂58号-创中黑" panose="00000500000000000000" charset="-122"/>
                <a:sym typeface="+mn-ea"/>
              </a:rPr>
              <a:t>api</a:t>
            </a: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串接</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次要：模型訓練、前端</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129" name="图形">
            <a:extLst>
              <a:ext uri="{FF2B5EF4-FFF2-40B4-BE49-F238E27FC236}">
                <a16:creationId xmlns:a16="http://schemas.microsoft.com/office/drawing/2014/main" id="{8A97775C-EFF0-4DFB-8761-A94DD11EAFD2}"/>
              </a:ext>
            </a:extLst>
          </p:cNvPr>
          <p:cNvSpPr/>
          <p:nvPr/>
        </p:nvSpPr>
        <p:spPr>
          <a:xfrm>
            <a:off x="7703606" y="2002115"/>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11146002 </a:t>
            </a:r>
            <a:r>
              <a:rPr lang="zh-TW" altLang="en-US"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吳沁學</a:t>
            </a:r>
            <a:endParaRPr lang="zh-CN" altLang="en-US" sz="24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sp>
        <p:nvSpPr>
          <p:cNvPr id="138" name="图形">
            <a:extLst>
              <a:ext uri="{FF2B5EF4-FFF2-40B4-BE49-F238E27FC236}">
                <a16:creationId xmlns:a16="http://schemas.microsoft.com/office/drawing/2014/main" id="{8BB7594C-404E-4A58-AFCE-01611CE6BA15}"/>
              </a:ext>
            </a:extLst>
          </p:cNvPr>
          <p:cNvSpPr/>
          <p:nvPr/>
        </p:nvSpPr>
        <p:spPr>
          <a:xfrm>
            <a:off x="7716502" y="4682091"/>
            <a:ext cx="3998119" cy="950804"/>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主要：前端、後端、</a:t>
            </a:r>
            <a:r>
              <a:rPr lang="en-US" altLang="zh-TW" sz="2000" dirty="0" err="1">
                <a:solidFill>
                  <a:schemeClr val="accent4">
                    <a:lumMod val="25000"/>
                  </a:schemeClr>
                </a:solidFill>
                <a:latin typeface="Kosugi Maru" pitchFamily="2" charset="-120"/>
                <a:ea typeface="Kosugi Maru" pitchFamily="2" charset="-120"/>
                <a:cs typeface="字魂58号-创中黑" panose="00000500000000000000" charset="-122"/>
                <a:sym typeface="+mn-ea"/>
              </a:rPr>
              <a:t>api</a:t>
            </a: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串接</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次要：資料庫、整合系統</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139" name="图形">
            <a:extLst>
              <a:ext uri="{FF2B5EF4-FFF2-40B4-BE49-F238E27FC236}">
                <a16:creationId xmlns:a16="http://schemas.microsoft.com/office/drawing/2014/main" id="{77C609B6-19B3-489F-82C0-0A633E8546FB}"/>
              </a:ext>
            </a:extLst>
          </p:cNvPr>
          <p:cNvSpPr/>
          <p:nvPr/>
        </p:nvSpPr>
        <p:spPr>
          <a:xfrm>
            <a:off x="7703606" y="4197892"/>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11146024</a:t>
            </a:r>
            <a:r>
              <a:rPr lang="zh-TW" altLang="en-US"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 王暘嘉</a:t>
            </a:r>
            <a:endParaRPr lang="zh-CN" altLang="en-US" sz="24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sp>
        <p:nvSpPr>
          <p:cNvPr id="140" name="图形">
            <a:extLst>
              <a:ext uri="{FF2B5EF4-FFF2-40B4-BE49-F238E27FC236}">
                <a16:creationId xmlns:a16="http://schemas.microsoft.com/office/drawing/2014/main" id="{9E8C1298-E4C0-4CC4-91A6-65EADE0DD301}"/>
              </a:ext>
            </a:extLst>
          </p:cNvPr>
          <p:cNvSpPr/>
          <p:nvPr/>
        </p:nvSpPr>
        <p:spPr>
          <a:xfrm>
            <a:off x="2134839" y="4679306"/>
            <a:ext cx="3677137" cy="1229008"/>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主要：前端、使用者介面設計、</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      模型訓練</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a:t>
            </a:r>
            <a:r>
              <a:rPr lang="en-US" altLang="zh-TW" sz="2000" dirty="0" err="1">
                <a:solidFill>
                  <a:schemeClr val="accent4">
                    <a:lumMod val="25000"/>
                  </a:schemeClr>
                </a:solidFill>
                <a:latin typeface="Kosugi Maru" pitchFamily="2" charset="-120"/>
                <a:ea typeface="Kosugi Maru" pitchFamily="2" charset="-120"/>
                <a:cs typeface="字魂58号-创中黑" panose="00000500000000000000" charset="-122"/>
                <a:sym typeface="+mn-ea"/>
              </a:rPr>
              <a:t>api</a:t>
            </a: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串接</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141" name="图形">
            <a:extLst>
              <a:ext uri="{FF2B5EF4-FFF2-40B4-BE49-F238E27FC236}">
                <a16:creationId xmlns:a16="http://schemas.microsoft.com/office/drawing/2014/main" id="{3A32D264-1ADE-42FF-B8F1-9212E7B120EE}"/>
              </a:ext>
            </a:extLst>
          </p:cNvPr>
          <p:cNvSpPr/>
          <p:nvPr/>
        </p:nvSpPr>
        <p:spPr>
          <a:xfrm>
            <a:off x="2121943" y="4195107"/>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11146017 </a:t>
            </a:r>
            <a:r>
              <a:rPr lang="zh-TW" altLang="en-US"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卓佑儒</a:t>
            </a:r>
            <a:endParaRPr lang="zh-CN" altLang="en-US" sz="24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spTree>
    <p:custDataLst>
      <p:tags r:id="rId1"/>
    </p:custDataLst>
    <p:extLst>
      <p:ext uri="{BB962C8B-B14F-4D97-AF65-F5344CB8AC3E}">
        <p14:creationId xmlns:p14="http://schemas.microsoft.com/office/powerpoint/2010/main" val="1330175253"/>
      </p:ext>
    </p:extLst>
  </p:cSld>
  <p:clrMapOvr>
    <a:masterClrMapping/>
  </p:clrMapOvr>
  <p:transition>
    <p:comb/>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7341942"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未來展望</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6</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六</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2487732158"/>
      </p:ext>
    </p:extLst>
  </p:cSld>
  <p:clrMapOvr>
    <a:masterClrMapping/>
  </p:clrMapOvr>
  <p:transition>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圓角 88">
            <a:extLst>
              <a:ext uri="{FF2B5EF4-FFF2-40B4-BE49-F238E27FC236}">
                <a16:creationId xmlns:a16="http://schemas.microsoft.com/office/drawing/2014/main" id="{6542000C-C67C-4326-9148-CB0ED2E5068E}"/>
              </a:ext>
            </a:extLst>
          </p:cNvPr>
          <p:cNvSpPr/>
          <p:nvPr/>
        </p:nvSpPr>
        <p:spPr>
          <a:xfrm>
            <a:off x="8533654" y="5430586"/>
            <a:ext cx="2936864"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91" name="矩形: 圓角 90">
            <a:extLst>
              <a:ext uri="{FF2B5EF4-FFF2-40B4-BE49-F238E27FC236}">
                <a16:creationId xmlns:a16="http://schemas.microsoft.com/office/drawing/2014/main" id="{8463AF61-954E-4F3C-8E6C-699CA3C50074}"/>
              </a:ext>
            </a:extLst>
          </p:cNvPr>
          <p:cNvSpPr/>
          <p:nvPr/>
        </p:nvSpPr>
        <p:spPr>
          <a:xfrm>
            <a:off x="5843686" y="6081528"/>
            <a:ext cx="4173831"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92" name="文字方塊 91">
            <a:extLst>
              <a:ext uri="{FF2B5EF4-FFF2-40B4-BE49-F238E27FC236}">
                <a16:creationId xmlns:a16="http://schemas.microsoft.com/office/drawing/2014/main" id="{3EC8E712-5412-4B25-B1EC-BB0A53D5473C}"/>
              </a:ext>
            </a:extLst>
          </p:cNvPr>
          <p:cNvSpPr txBox="1"/>
          <p:nvPr/>
        </p:nvSpPr>
        <p:spPr>
          <a:xfrm>
            <a:off x="5846608" y="5851562"/>
            <a:ext cx="42077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強化使用者參與自我健康管理</a:t>
            </a:r>
          </a:p>
        </p:txBody>
      </p:sp>
      <p:sp>
        <p:nvSpPr>
          <p:cNvPr id="90" name="文字方塊 89">
            <a:extLst>
              <a:ext uri="{FF2B5EF4-FFF2-40B4-BE49-F238E27FC236}">
                <a16:creationId xmlns:a16="http://schemas.microsoft.com/office/drawing/2014/main" id="{D5F05EFD-9377-45F7-A2D4-273345E211E9}"/>
              </a:ext>
            </a:extLst>
          </p:cNvPr>
          <p:cNvSpPr txBox="1"/>
          <p:nvPr/>
        </p:nvSpPr>
        <p:spPr>
          <a:xfrm>
            <a:off x="8536575" y="5197833"/>
            <a:ext cx="2961884"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增強使用者的黏著度</a:t>
            </a:r>
          </a:p>
        </p:txBody>
      </p:sp>
      <p:sp>
        <p:nvSpPr>
          <p:cNvPr id="85" name="矩形: 圓角 84">
            <a:extLst>
              <a:ext uri="{FF2B5EF4-FFF2-40B4-BE49-F238E27FC236}">
                <a16:creationId xmlns:a16="http://schemas.microsoft.com/office/drawing/2014/main" id="{0687F4B1-439D-45F2-952A-B04D94E70774}"/>
              </a:ext>
            </a:extLst>
          </p:cNvPr>
          <p:cNvSpPr/>
          <p:nvPr/>
        </p:nvSpPr>
        <p:spPr>
          <a:xfrm>
            <a:off x="8300442" y="3337000"/>
            <a:ext cx="2936864"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6" name="文字方塊 85">
            <a:extLst>
              <a:ext uri="{FF2B5EF4-FFF2-40B4-BE49-F238E27FC236}">
                <a16:creationId xmlns:a16="http://schemas.microsoft.com/office/drawing/2014/main" id="{BB956517-9FCF-4C16-833C-97B5ED8926F2}"/>
              </a:ext>
            </a:extLst>
          </p:cNvPr>
          <p:cNvSpPr txBox="1"/>
          <p:nvPr/>
        </p:nvSpPr>
        <p:spPr>
          <a:xfrm>
            <a:off x="8303363" y="3114407"/>
            <a:ext cx="2961884"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有助於長期護理追蹤</a:t>
            </a:r>
          </a:p>
        </p:txBody>
      </p:sp>
      <p:sp>
        <p:nvSpPr>
          <p:cNvPr id="70" name="矩形: 圓角 69">
            <a:extLst>
              <a:ext uri="{FF2B5EF4-FFF2-40B4-BE49-F238E27FC236}">
                <a16:creationId xmlns:a16="http://schemas.microsoft.com/office/drawing/2014/main" id="{4A9965AE-0E55-4D66-A69B-9BF1F4F0ABEB}"/>
              </a:ext>
            </a:extLst>
          </p:cNvPr>
          <p:cNvSpPr/>
          <p:nvPr/>
        </p:nvSpPr>
        <p:spPr>
          <a:xfrm>
            <a:off x="937520" y="2842000"/>
            <a:ext cx="3225800"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3" name="图形">
            <a:extLst>
              <a:ext uri="{FF2B5EF4-FFF2-40B4-BE49-F238E27FC236}">
                <a16:creationId xmlns:a16="http://schemas.microsoft.com/office/drawing/2014/main" id="{FF775421-BE07-40F3-AA38-CBC93FC08C5F}"/>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未來展望</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57" name="图形">
            <a:extLst>
              <a:ext uri="{FF2B5EF4-FFF2-40B4-BE49-F238E27FC236}">
                <a16:creationId xmlns:a16="http://schemas.microsoft.com/office/drawing/2014/main" id="{06016286-FE76-4592-9633-B8CC5D51A664}"/>
              </a:ext>
            </a:extLst>
          </p:cNvPr>
          <p:cNvSpPr/>
          <p:nvPr/>
        </p:nvSpPr>
        <p:spPr>
          <a:xfrm>
            <a:off x="4767475" y="1989248"/>
            <a:ext cx="3083927" cy="1257084"/>
          </a:xfrm>
          <a:prstGeom prst="rect">
            <a:avLst/>
          </a:prstGeom>
          <a:solidFill>
            <a:srgbClr val="F7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54" name="图形">
            <a:extLst>
              <a:ext uri="{FF2B5EF4-FFF2-40B4-BE49-F238E27FC236}">
                <a16:creationId xmlns:a16="http://schemas.microsoft.com/office/drawing/2014/main" id="{37A86307-711B-4D82-B450-9E8DBE78712C}"/>
              </a:ext>
            </a:extLst>
          </p:cNvPr>
          <p:cNvSpPr/>
          <p:nvPr/>
        </p:nvSpPr>
        <p:spPr>
          <a:xfrm rot="16200000">
            <a:off x="6970706" y="2365636"/>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39" name="图形">
            <a:extLst>
              <a:ext uri="{FF2B5EF4-FFF2-40B4-BE49-F238E27FC236}">
                <a16:creationId xmlns:a16="http://schemas.microsoft.com/office/drawing/2014/main" id="{1A5652A9-3E26-43CC-9FB8-5CFDBD6ECD60}"/>
              </a:ext>
            </a:extLst>
          </p:cNvPr>
          <p:cNvSpPr txBox="1">
            <a:spLocks noChangeArrowheads="1"/>
          </p:cNvSpPr>
          <p:nvPr/>
        </p:nvSpPr>
        <p:spPr bwMode="auto">
          <a:xfrm>
            <a:off x="4825709" y="2051724"/>
            <a:ext cx="2633181"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提升傷口辨識</a:t>
            </a:r>
            <a:endParaRPr lang="en-US" altLang="zh-TW" sz="2500" b="1" dirty="0">
              <a:solidFill>
                <a:schemeClr val="tx1">
                  <a:lumMod val="85000"/>
                  <a:lumOff val="15000"/>
                </a:schemeClr>
              </a:solidFill>
              <a:latin typeface="Kosugi Maru" pitchFamily="2" charset="-120"/>
              <a:ea typeface="思源黑体 CN Medium" panose="020B0600000000000000" charset="-122"/>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準確性</a:t>
            </a: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與</a:t>
            </a: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細緻度</a:t>
            </a:r>
            <a:endParaRPr lang="en-US" altLang="zh-TW" sz="2500" b="1" dirty="0">
              <a:solidFill>
                <a:srgbClr val="FF0000"/>
              </a:solidFill>
              <a:latin typeface="Kosugi Maru" pitchFamily="2" charset="-120"/>
              <a:ea typeface="Kosugi Maru" pitchFamily="2" charset="-120"/>
              <a:cs typeface="字魂58号-创中黑" panose="00000500000000000000" charset="-122"/>
              <a:sym typeface="+mn-ea"/>
            </a:endParaRPr>
          </a:p>
        </p:txBody>
      </p:sp>
      <p:sp>
        <p:nvSpPr>
          <p:cNvPr id="59" name="图形">
            <a:extLst>
              <a:ext uri="{FF2B5EF4-FFF2-40B4-BE49-F238E27FC236}">
                <a16:creationId xmlns:a16="http://schemas.microsoft.com/office/drawing/2014/main" id="{30DC3CDF-FB93-4276-8762-7699BE4BDA1D}"/>
              </a:ext>
            </a:extLst>
          </p:cNvPr>
          <p:cNvSpPr/>
          <p:nvPr/>
        </p:nvSpPr>
        <p:spPr>
          <a:xfrm flipH="1">
            <a:off x="6636879" y="3724470"/>
            <a:ext cx="3629843" cy="1257084"/>
          </a:xfrm>
          <a:prstGeom prst="rect">
            <a:avLst/>
          </a:prstGeom>
          <a:solidFill>
            <a:srgbClr val="FFF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0" name="图形">
            <a:extLst>
              <a:ext uri="{FF2B5EF4-FFF2-40B4-BE49-F238E27FC236}">
                <a16:creationId xmlns:a16="http://schemas.microsoft.com/office/drawing/2014/main" id="{0483D57C-41FE-4F15-A49E-125CE0085513}"/>
              </a:ext>
            </a:extLst>
          </p:cNvPr>
          <p:cNvSpPr/>
          <p:nvPr/>
        </p:nvSpPr>
        <p:spPr>
          <a:xfrm rot="5400000" flipH="1">
            <a:off x="6260493" y="4100858"/>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5" name="图形">
            <a:extLst>
              <a:ext uri="{FF2B5EF4-FFF2-40B4-BE49-F238E27FC236}">
                <a16:creationId xmlns:a16="http://schemas.microsoft.com/office/drawing/2014/main" id="{4448C798-4030-4F02-A08F-1312D7A3F1EA}"/>
              </a:ext>
            </a:extLst>
          </p:cNvPr>
          <p:cNvSpPr/>
          <p:nvPr/>
        </p:nvSpPr>
        <p:spPr>
          <a:xfrm>
            <a:off x="3034421" y="3554146"/>
            <a:ext cx="3083927" cy="1257084"/>
          </a:xfrm>
          <a:prstGeom prst="rect">
            <a:avLst/>
          </a:prstGeom>
          <a:solidFill>
            <a:srgbClr val="F1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6" name="图形">
            <a:extLst>
              <a:ext uri="{FF2B5EF4-FFF2-40B4-BE49-F238E27FC236}">
                <a16:creationId xmlns:a16="http://schemas.microsoft.com/office/drawing/2014/main" id="{70E988B4-B385-4344-8C9B-661BE0E8B28F}"/>
              </a:ext>
            </a:extLst>
          </p:cNvPr>
          <p:cNvSpPr/>
          <p:nvPr/>
        </p:nvSpPr>
        <p:spPr>
          <a:xfrm rot="16200000">
            <a:off x="5237652" y="3930534"/>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7" name="图形">
            <a:extLst>
              <a:ext uri="{FF2B5EF4-FFF2-40B4-BE49-F238E27FC236}">
                <a16:creationId xmlns:a16="http://schemas.microsoft.com/office/drawing/2014/main" id="{7F6A741E-9B1D-4B16-A183-B6B72B66635F}"/>
              </a:ext>
            </a:extLst>
          </p:cNvPr>
          <p:cNvSpPr txBox="1">
            <a:spLocks noChangeArrowheads="1"/>
          </p:cNvSpPr>
          <p:nvPr/>
        </p:nvSpPr>
        <p:spPr bwMode="auto">
          <a:xfrm>
            <a:off x="3153615" y="3616621"/>
            <a:ext cx="2575929"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支援</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更多傷口類型</a:t>
            </a:r>
            <a:endParaRPr lang="en-US" altLang="zh-TW" sz="2500" b="1" dirty="0">
              <a:solidFill>
                <a:srgbClr val="FF0000"/>
              </a:solidFill>
              <a:latin typeface="Kosugi Maru" pitchFamily="2" charset="-120"/>
              <a:ea typeface="Kosugi Maru" pitchFamily="2" charset="-120"/>
              <a:cs typeface="字魂58号-创中黑" panose="00000500000000000000" charset="-122"/>
              <a:sym typeface="+mn-ea"/>
            </a:endParaRPr>
          </a:p>
        </p:txBody>
      </p:sp>
      <p:sp>
        <p:nvSpPr>
          <p:cNvPr id="68" name="图形">
            <a:extLst>
              <a:ext uri="{FF2B5EF4-FFF2-40B4-BE49-F238E27FC236}">
                <a16:creationId xmlns:a16="http://schemas.microsoft.com/office/drawing/2014/main" id="{0E511DF2-3F97-4331-BCCD-049998FF1462}"/>
              </a:ext>
            </a:extLst>
          </p:cNvPr>
          <p:cNvSpPr txBox="1">
            <a:spLocks noChangeArrowheads="1"/>
          </p:cNvSpPr>
          <p:nvPr/>
        </p:nvSpPr>
        <p:spPr bwMode="auto">
          <a:xfrm>
            <a:off x="7195680" y="3786944"/>
            <a:ext cx="2858668"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依使用者提供</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更精確且客製化</a:t>
            </a: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護理</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69" name="文字方塊 68">
            <a:extLst>
              <a:ext uri="{FF2B5EF4-FFF2-40B4-BE49-F238E27FC236}">
                <a16:creationId xmlns:a16="http://schemas.microsoft.com/office/drawing/2014/main" id="{17D759CD-CB02-4387-A89D-9921AF0B9185}"/>
              </a:ext>
            </a:extLst>
          </p:cNvPr>
          <p:cNvSpPr txBox="1"/>
          <p:nvPr/>
        </p:nvSpPr>
        <p:spPr>
          <a:xfrm>
            <a:off x="921391" y="2599342"/>
            <a:ext cx="3296158" cy="400110"/>
          </a:xfrm>
          <a:prstGeom prst="rect">
            <a:avLst/>
          </a:prstGeom>
          <a:noFill/>
        </p:spPr>
        <p:txBody>
          <a:bodyPr wrap="square">
            <a:spAutoFit/>
          </a:bodyPr>
          <a:lstStyle/>
          <a:p>
            <a:pPr algn="just" eaLnBrk="1" hangingPunct="1">
              <a:lnSpc>
                <a:spcPts val="2400"/>
              </a:lnSpc>
              <a:spcBef>
                <a:spcPct val="20000"/>
              </a:spcBef>
            </a:pPr>
            <a:r>
              <a:rPr lang="zh-TW" altLang="en-US"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降低誤診、延誤治療風險</a:t>
            </a:r>
            <a:endParaRPr lang="en-US" altLang="zh-TW"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1" name="矩形: 圓角 70">
            <a:extLst>
              <a:ext uri="{FF2B5EF4-FFF2-40B4-BE49-F238E27FC236}">
                <a16:creationId xmlns:a16="http://schemas.microsoft.com/office/drawing/2014/main" id="{A595A265-48F4-4CC3-9D71-00116A060FC4}"/>
              </a:ext>
            </a:extLst>
          </p:cNvPr>
          <p:cNvSpPr/>
          <p:nvPr/>
        </p:nvSpPr>
        <p:spPr>
          <a:xfrm>
            <a:off x="2481793" y="2140343"/>
            <a:ext cx="2021840"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72" name="文字方塊 71">
            <a:extLst>
              <a:ext uri="{FF2B5EF4-FFF2-40B4-BE49-F238E27FC236}">
                <a16:creationId xmlns:a16="http://schemas.microsoft.com/office/drawing/2014/main" id="{8C812CF2-E436-4A04-9FCE-559337ABAF31}"/>
              </a:ext>
            </a:extLst>
          </p:cNvPr>
          <p:cNvSpPr txBox="1"/>
          <p:nvPr/>
        </p:nvSpPr>
        <p:spPr>
          <a:xfrm>
            <a:off x="2484714" y="1897685"/>
            <a:ext cx="20218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掌握傷口變化</a:t>
            </a:r>
            <a:endParaRPr lang="en-US" altLang="zh-TW"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5" name="矩形: 圓角 74">
            <a:extLst>
              <a:ext uri="{FF2B5EF4-FFF2-40B4-BE49-F238E27FC236}">
                <a16:creationId xmlns:a16="http://schemas.microsoft.com/office/drawing/2014/main" id="{72670D2C-ED43-40A0-A23B-BA76483CCDC6}"/>
              </a:ext>
            </a:extLst>
          </p:cNvPr>
          <p:cNvSpPr/>
          <p:nvPr/>
        </p:nvSpPr>
        <p:spPr>
          <a:xfrm>
            <a:off x="4941459" y="1550878"/>
            <a:ext cx="2648124"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76" name="文字方塊 75">
            <a:extLst>
              <a:ext uri="{FF2B5EF4-FFF2-40B4-BE49-F238E27FC236}">
                <a16:creationId xmlns:a16="http://schemas.microsoft.com/office/drawing/2014/main" id="{C8CED04A-80DB-4BF1-B11C-9E90B9B92417}"/>
              </a:ext>
            </a:extLst>
          </p:cNvPr>
          <p:cNvSpPr txBox="1"/>
          <p:nvPr/>
        </p:nvSpPr>
        <p:spPr>
          <a:xfrm>
            <a:off x="4944380" y="1316627"/>
            <a:ext cx="2675682" cy="400110"/>
          </a:xfrm>
          <a:prstGeom prst="rect">
            <a:avLst/>
          </a:prstGeom>
          <a:noFill/>
        </p:spPr>
        <p:txBody>
          <a:bodyPr wrap="square">
            <a:spAutoFit/>
          </a:bodyPr>
          <a:lstStyle/>
          <a:p>
            <a:pPr algn="just">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提升系統的信賴度</a:t>
            </a:r>
            <a:endParaRPr lang="en-US" altLang="zh-TW"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9" name="矩形: 圓角 78">
            <a:extLst>
              <a:ext uri="{FF2B5EF4-FFF2-40B4-BE49-F238E27FC236}">
                <a16:creationId xmlns:a16="http://schemas.microsoft.com/office/drawing/2014/main" id="{1BBE202B-1621-46B0-87DC-91D7CEEFB69B}"/>
              </a:ext>
            </a:extLst>
          </p:cNvPr>
          <p:cNvSpPr/>
          <p:nvPr/>
        </p:nvSpPr>
        <p:spPr>
          <a:xfrm>
            <a:off x="663042" y="4709440"/>
            <a:ext cx="2021840"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0" name="文字方塊 79">
            <a:extLst>
              <a:ext uri="{FF2B5EF4-FFF2-40B4-BE49-F238E27FC236}">
                <a16:creationId xmlns:a16="http://schemas.microsoft.com/office/drawing/2014/main" id="{16E7E403-F7DE-4431-BA0D-1CA6D6184774}"/>
              </a:ext>
            </a:extLst>
          </p:cNvPr>
          <p:cNvSpPr txBox="1"/>
          <p:nvPr/>
        </p:nvSpPr>
        <p:spPr>
          <a:xfrm>
            <a:off x="665963" y="4468995"/>
            <a:ext cx="20218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擴大應用範圍</a:t>
            </a:r>
          </a:p>
        </p:txBody>
      </p:sp>
      <p:sp>
        <p:nvSpPr>
          <p:cNvPr id="81" name="矩形: 圓角 80">
            <a:extLst>
              <a:ext uri="{FF2B5EF4-FFF2-40B4-BE49-F238E27FC236}">
                <a16:creationId xmlns:a16="http://schemas.microsoft.com/office/drawing/2014/main" id="{7B7B7FE4-E6FF-4F34-A86E-8582C222F0E1}"/>
              </a:ext>
            </a:extLst>
          </p:cNvPr>
          <p:cNvSpPr/>
          <p:nvPr/>
        </p:nvSpPr>
        <p:spPr>
          <a:xfrm>
            <a:off x="2385689" y="5328767"/>
            <a:ext cx="2936061"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2" name="文字方塊 81">
            <a:extLst>
              <a:ext uri="{FF2B5EF4-FFF2-40B4-BE49-F238E27FC236}">
                <a16:creationId xmlns:a16="http://schemas.microsoft.com/office/drawing/2014/main" id="{859A89D8-1397-4B55-80BD-A592697C9C87}"/>
              </a:ext>
            </a:extLst>
          </p:cNvPr>
          <p:cNvSpPr txBox="1"/>
          <p:nvPr/>
        </p:nvSpPr>
        <p:spPr>
          <a:xfrm>
            <a:off x="2388610" y="5094334"/>
            <a:ext cx="2936061"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滿足不同科別的需求</a:t>
            </a:r>
          </a:p>
        </p:txBody>
      </p:sp>
      <p:sp>
        <p:nvSpPr>
          <p:cNvPr id="83" name="矩形: 圓角 82">
            <a:extLst>
              <a:ext uri="{FF2B5EF4-FFF2-40B4-BE49-F238E27FC236}">
                <a16:creationId xmlns:a16="http://schemas.microsoft.com/office/drawing/2014/main" id="{999BA005-A0DA-460C-B421-0EBE094EB230}"/>
              </a:ext>
            </a:extLst>
          </p:cNvPr>
          <p:cNvSpPr/>
          <p:nvPr/>
        </p:nvSpPr>
        <p:spPr>
          <a:xfrm>
            <a:off x="1365780" y="6041055"/>
            <a:ext cx="3248132"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4" name="文字方塊 83">
            <a:extLst>
              <a:ext uri="{FF2B5EF4-FFF2-40B4-BE49-F238E27FC236}">
                <a16:creationId xmlns:a16="http://schemas.microsoft.com/office/drawing/2014/main" id="{29AE9615-4EF8-41CC-B382-7105B853B3FF}"/>
              </a:ext>
            </a:extLst>
          </p:cNvPr>
          <p:cNvSpPr txBox="1"/>
          <p:nvPr/>
        </p:nvSpPr>
        <p:spPr>
          <a:xfrm>
            <a:off x="1368700" y="5818462"/>
            <a:ext cx="3304901"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增加系統的市場拓展性</a:t>
            </a:r>
          </a:p>
        </p:txBody>
      </p:sp>
    </p:spTree>
    <p:extLst>
      <p:ext uri="{BB962C8B-B14F-4D97-AF65-F5344CB8AC3E}">
        <p14:creationId xmlns:p14="http://schemas.microsoft.com/office/powerpoint/2010/main" val="1356550006"/>
      </p:ext>
    </p:extLst>
  </p:cSld>
  <p:clrMapOvr>
    <a:masterClrMapping/>
  </p:clrMapOvr>
  <p:transition>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7341942"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系統展示</a:t>
            </a:r>
          </a:p>
        </p:txBody>
      </p:sp>
      <p:sp>
        <p:nvSpPr>
          <p:cNvPr id="4" name="图形">
            <a:extLst>
              <a:ext uri="{FF2B5EF4-FFF2-40B4-BE49-F238E27FC236}">
                <a16:creationId xmlns:a16="http://schemas.microsoft.com/office/drawing/2014/main" id="{909B4C2B-E908-4CE3-B515-FC039425BB15}"/>
              </a:ext>
            </a:extLst>
          </p:cNvPr>
          <p:cNvSpPr txBox="1"/>
          <p:nvPr/>
        </p:nvSpPr>
        <p:spPr>
          <a:xfrm>
            <a:off x="5069205" y="3801745"/>
            <a:ext cx="5861685" cy="710565"/>
          </a:xfrm>
          <a:prstGeom prst="rect">
            <a:avLst/>
          </a:prstGeom>
          <a:noFill/>
        </p:spPr>
        <p:txBody>
          <a:bodyPr wrap="square" rtlCol="0">
            <a:normAutofit fontScale="70000" lnSpcReduction="20000"/>
          </a:bodyPr>
          <a:lstStyle>
            <a:defPPr>
              <a:defRPr lang="zh-CN"/>
            </a:defPPr>
            <a:lvl1pPr>
              <a:lnSpc>
                <a:spcPct val="120000"/>
              </a:lnSpc>
              <a:defRPr sz="200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defRPr>
            </a:lvl1pPr>
          </a:lstStyle>
          <a:p>
            <a:r>
              <a:rPr lang="zh-TW" altLang="zh-TW" dirty="0">
                <a:sym typeface="+mn-ea"/>
              </a:rPr>
              <a:t>在此新增您的文字內容。在此新增您的文字內容。在此處新增您的文字內容。在此處新增您的文字內容。在此處新增您的文字內容。</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7</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七</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807633469"/>
      </p:ext>
    </p:extLst>
  </p:cSld>
  <p:clrMapOvr>
    <a:masterClrMapping/>
  </p:clrMapOvr>
  <p:transition>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137803"/>
      </p:ext>
    </p:extLst>
  </p:cSld>
  <p:clrMapOvr>
    <a:masterClrMapping/>
  </p:clrMapOvr>
  <p:transition>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descr="千库网_简约几何绿色小清新banner_背景编号6155755"/>
          <p:cNvPicPr>
            <a:picLocks noChangeAspect="1"/>
          </p:cNvPicPr>
          <p:nvPr/>
        </p:nvPicPr>
        <p:blipFill>
          <a:blip r:embed="rId3"/>
          <a:srcRect l="7813" r="7615"/>
          <a:stretch>
            <a:fillRect/>
          </a:stretch>
        </p:blipFill>
        <p:spPr>
          <a:xfrm>
            <a:off x="0" y="-28575"/>
            <a:ext cx="12179935" cy="6886575"/>
          </a:xfrm>
          <a:prstGeom prst="rect">
            <a:avLst/>
          </a:prstGeom>
        </p:spPr>
      </p:pic>
      <p:pic>
        <p:nvPicPr>
          <p:cNvPr id="15" name="图形" descr="09"/>
          <p:cNvPicPr>
            <a:picLocks noChangeAspect="1"/>
          </p:cNvPicPr>
          <p:nvPr/>
        </p:nvPicPr>
        <p:blipFill>
          <a:blip r:embed="rId4"/>
          <a:srcRect l="62917" t="84830" r="30685" b="10904"/>
          <a:stretch>
            <a:fillRect/>
          </a:stretch>
        </p:blipFill>
        <p:spPr>
          <a:xfrm rot="16200000">
            <a:off x="1030605" y="5063490"/>
            <a:ext cx="200660" cy="200660"/>
          </a:xfrm>
          <a:prstGeom prst="ellipse">
            <a:avLst/>
          </a:prstGeom>
        </p:spPr>
      </p:pic>
      <p:pic>
        <p:nvPicPr>
          <p:cNvPr id="52" name="图形" descr="303b32313533373635313bbbe3b1a8d5df"/>
          <p:cNvPicPr>
            <a:picLocks noChangeAspect="1"/>
          </p:cNvPicPr>
          <p:nvPr/>
        </p:nvPicPr>
        <p:blipFill>
          <a:blip r:embed="rId5"/>
          <a:stretch>
            <a:fillRect/>
          </a:stretch>
        </p:blipFill>
        <p:spPr>
          <a:xfrm>
            <a:off x="4066540" y="4674235"/>
            <a:ext cx="238760" cy="238760"/>
          </a:xfrm>
          <a:prstGeom prst="rect">
            <a:avLst/>
          </a:prstGeom>
        </p:spPr>
      </p:pic>
      <p:grpSp>
        <p:nvGrpSpPr>
          <p:cNvPr id="9" name="群組 8">
            <a:extLst>
              <a:ext uri="{FF2B5EF4-FFF2-40B4-BE49-F238E27FC236}">
                <a16:creationId xmlns:a16="http://schemas.microsoft.com/office/drawing/2014/main" id="{3B641C75-FE36-4020-AF0B-18F5331E847A}"/>
              </a:ext>
            </a:extLst>
          </p:cNvPr>
          <p:cNvGrpSpPr/>
          <p:nvPr/>
        </p:nvGrpSpPr>
        <p:grpSpPr>
          <a:xfrm>
            <a:off x="4049791" y="2504440"/>
            <a:ext cx="4092417" cy="2082800"/>
            <a:chOff x="4046775" y="2473960"/>
            <a:chExt cx="4092417" cy="2082800"/>
          </a:xfrm>
        </p:grpSpPr>
        <p:sp>
          <p:nvSpPr>
            <p:cNvPr id="16" name="图形"/>
            <p:cNvSpPr txBox="1"/>
            <p:nvPr/>
          </p:nvSpPr>
          <p:spPr>
            <a:xfrm>
              <a:off x="4052808" y="3429000"/>
              <a:ext cx="4086384" cy="1127760"/>
            </a:xfrm>
            <a:prstGeom prst="rect">
              <a:avLst/>
            </a:prstGeom>
            <a:noFill/>
          </p:spPr>
          <p:txBody>
            <a:bodyPr wrap="square" rtlCol="0">
              <a:noAutofit/>
            </a:bodyPr>
            <a:lstStyle/>
            <a:p>
              <a:pPr algn="ctr"/>
              <a:r>
                <a:rPr lang="zh-TW" altLang="zh-TW" sz="7000" spc="300" dirty="0">
                  <a:solidFill>
                    <a:srgbClr val="92CFC7"/>
                  </a:solidFill>
                  <a:effectLst/>
                  <a:latin typeface="Kosugi Maru" pitchFamily="2" charset="-120"/>
                  <a:ea typeface="Kosugi Maru" pitchFamily="2" charset="-120"/>
                  <a:cs typeface="思源黑体 CN Bold" panose="020B0800000000000000" charset="-122"/>
                  <a:sym typeface="+mn-ea"/>
                </a:rPr>
                <a:t>感謝聆聽</a:t>
              </a:r>
            </a:p>
          </p:txBody>
        </p:sp>
        <p:sp>
          <p:nvSpPr>
            <p:cNvPr id="24" name="图形">
              <a:extLst>
                <a:ext uri="{FF2B5EF4-FFF2-40B4-BE49-F238E27FC236}">
                  <a16:creationId xmlns:a16="http://schemas.microsoft.com/office/drawing/2014/main" id="{CEC6C6BA-5865-42B4-A0B1-88CE2B59F263}"/>
                </a:ext>
              </a:extLst>
            </p:cNvPr>
            <p:cNvSpPr txBox="1"/>
            <p:nvPr/>
          </p:nvSpPr>
          <p:spPr>
            <a:xfrm>
              <a:off x="4046775" y="2473960"/>
              <a:ext cx="4086384" cy="1127760"/>
            </a:xfrm>
            <a:prstGeom prst="rect">
              <a:avLst/>
            </a:prstGeom>
            <a:noFill/>
          </p:spPr>
          <p:txBody>
            <a:bodyPr wrap="square" rtlCol="0">
              <a:noAutofit/>
            </a:bodyPr>
            <a:lstStyle/>
            <a:p>
              <a:pPr algn="ctr"/>
              <a:r>
                <a:rPr lang="zh-TW" altLang="en-US" sz="6500" spc="300" dirty="0">
                  <a:solidFill>
                    <a:srgbClr val="92CFC7"/>
                  </a:solidFill>
                  <a:effectLst/>
                  <a:latin typeface="Kosugi Maru" pitchFamily="2" charset="-120"/>
                  <a:ea typeface="Kosugi Maru" pitchFamily="2" charset="-120"/>
                  <a:cs typeface="思源黑体 CN Bold" panose="020B0800000000000000" charset="-122"/>
                  <a:sym typeface="+mn-ea"/>
                </a:rPr>
                <a:t>報告完畢</a:t>
              </a:r>
              <a:endParaRPr lang="zh-TW" altLang="zh-TW" sz="6500" spc="300" dirty="0">
                <a:solidFill>
                  <a:srgbClr val="92CFC7"/>
                </a:solidFill>
                <a:effectLst/>
                <a:latin typeface="Kosugi Maru" pitchFamily="2" charset="-120"/>
                <a:ea typeface="Kosugi Maru" pitchFamily="2" charset="-120"/>
                <a:cs typeface="思源黑体 CN Bold" panose="020B0800000000000000" charset="-122"/>
                <a:sym typeface="+mn-ea"/>
              </a:endParaRPr>
            </a:p>
          </p:txBody>
        </p:sp>
      </p:grpSp>
    </p:spTree>
    <p:custDataLst>
      <p:tags r:id="rId1"/>
    </p:custDataLst>
  </p:cSld>
  <p:clrMapOvr>
    <a:masterClrMapping/>
  </p:clrMapOvr>
  <p:transition>
    <p:wedg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 name="矩形: 圓角 88">
            <a:extLst>
              <a:ext uri="{FF2B5EF4-FFF2-40B4-BE49-F238E27FC236}">
                <a16:creationId xmlns:a16="http://schemas.microsoft.com/office/drawing/2014/main" id="{6542000C-C67C-4326-9148-CB0ED2E5068E}"/>
              </a:ext>
            </a:extLst>
          </p:cNvPr>
          <p:cNvSpPr/>
          <p:nvPr/>
        </p:nvSpPr>
        <p:spPr>
          <a:xfrm>
            <a:off x="8533654" y="5430586"/>
            <a:ext cx="2936864"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91" name="矩形: 圓角 90">
            <a:extLst>
              <a:ext uri="{FF2B5EF4-FFF2-40B4-BE49-F238E27FC236}">
                <a16:creationId xmlns:a16="http://schemas.microsoft.com/office/drawing/2014/main" id="{8463AF61-954E-4F3C-8E6C-699CA3C50074}"/>
              </a:ext>
            </a:extLst>
          </p:cNvPr>
          <p:cNvSpPr/>
          <p:nvPr/>
        </p:nvSpPr>
        <p:spPr>
          <a:xfrm>
            <a:off x="5843686" y="6081528"/>
            <a:ext cx="4173831"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92" name="文字方塊 91">
            <a:extLst>
              <a:ext uri="{FF2B5EF4-FFF2-40B4-BE49-F238E27FC236}">
                <a16:creationId xmlns:a16="http://schemas.microsoft.com/office/drawing/2014/main" id="{3EC8E712-5412-4B25-B1EC-BB0A53D5473C}"/>
              </a:ext>
            </a:extLst>
          </p:cNvPr>
          <p:cNvSpPr txBox="1"/>
          <p:nvPr/>
        </p:nvSpPr>
        <p:spPr>
          <a:xfrm>
            <a:off x="5846608" y="5851562"/>
            <a:ext cx="42077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強化使用者參與自我健康管理</a:t>
            </a:r>
          </a:p>
        </p:txBody>
      </p:sp>
      <p:sp>
        <p:nvSpPr>
          <p:cNvPr id="90" name="文字方塊 89">
            <a:extLst>
              <a:ext uri="{FF2B5EF4-FFF2-40B4-BE49-F238E27FC236}">
                <a16:creationId xmlns:a16="http://schemas.microsoft.com/office/drawing/2014/main" id="{D5F05EFD-9377-45F7-A2D4-273345E211E9}"/>
              </a:ext>
            </a:extLst>
          </p:cNvPr>
          <p:cNvSpPr txBox="1"/>
          <p:nvPr/>
        </p:nvSpPr>
        <p:spPr>
          <a:xfrm>
            <a:off x="8536575" y="5197833"/>
            <a:ext cx="2961884"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增強使用者的黏著度</a:t>
            </a:r>
          </a:p>
        </p:txBody>
      </p:sp>
      <p:sp>
        <p:nvSpPr>
          <p:cNvPr id="85" name="矩形: 圓角 84">
            <a:extLst>
              <a:ext uri="{FF2B5EF4-FFF2-40B4-BE49-F238E27FC236}">
                <a16:creationId xmlns:a16="http://schemas.microsoft.com/office/drawing/2014/main" id="{0687F4B1-439D-45F2-952A-B04D94E70774}"/>
              </a:ext>
            </a:extLst>
          </p:cNvPr>
          <p:cNvSpPr/>
          <p:nvPr/>
        </p:nvSpPr>
        <p:spPr>
          <a:xfrm>
            <a:off x="8300442" y="3337000"/>
            <a:ext cx="2936864"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6" name="文字方塊 85">
            <a:extLst>
              <a:ext uri="{FF2B5EF4-FFF2-40B4-BE49-F238E27FC236}">
                <a16:creationId xmlns:a16="http://schemas.microsoft.com/office/drawing/2014/main" id="{BB956517-9FCF-4C16-833C-97B5ED8926F2}"/>
              </a:ext>
            </a:extLst>
          </p:cNvPr>
          <p:cNvSpPr txBox="1"/>
          <p:nvPr/>
        </p:nvSpPr>
        <p:spPr>
          <a:xfrm>
            <a:off x="8303363" y="3114407"/>
            <a:ext cx="2961884"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有助於長期護理追蹤</a:t>
            </a:r>
          </a:p>
        </p:txBody>
      </p:sp>
      <p:sp>
        <p:nvSpPr>
          <p:cNvPr id="70" name="矩形: 圓角 69">
            <a:extLst>
              <a:ext uri="{FF2B5EF4-FFF2-40B4-BE49-F238E27FC236}">
                <a16:creationId xmlns:a16="http://schemas.microsoft.com/office/drawing/2014/main" id="{4A9965AE-0E55-4D66-A69B-9BF1F4F0ABEB}"/>
              </a:ext>
            </a:extLst>
          </p:cNvPr>
          <p:cNvSpPr/>
          <p:nvPr/>
        </p:nvSpPr>
        <p:spPr>
          <a:xfrm>
            <a:off x="8202301" y="2356338"/>
            <a:ext cx="3225800"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3" name="图形">
            <a:extLst>
              <a:ext uri="{FF2B5EF4-FFF2-40B4-BE49-F238E27FC236}">
                <a16:creationId xmlns:a16="http://schemas.microsoft.com/office/drawing/2014/main" id="{FF775421-BE07-40F3-AA38-CBC93FC08C5F}"/>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未來展望</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57" name="图形">
            <a:extLst>
              <a:ext uri="{FF2B5EF4-FFF2-40B4-BE49-F238E27FC236}">
                <a16:creationId xmlns:a16="http://schemas.microsoft.com/office/drawing/2014/main" id="{06016286-FE76-4592-9633-B8CC5D51A664}"/>
              </a:ext>
            </a:extLst>
          </p:cNvPr>
          <p:cNvSpPr/>
          <p:nvPr/>
        </p:nvSpPr>
        <p:spPr>
          <a:xfrm>
            <a:off x="4767475" y="1989248"/>
            <a:ext cx="3083927" cy="1257084"/>
          </a:xfrm>
          <a:prstGeom prst="rect">
            <a:avLst/>
          </a:prstGeom>
          <a:solidFill>
            <a:srgbClr val="F7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54" name="图形">
            <a:extLst>
              <a:ext uri="{FF2B5EF4-FFF2-40B4-BE49-F238E27FC236}">
                <a16:creationId xmlns:a16="http://schemas.microsoft.com/office/drawing/2014/main" id="{37A86307-711B-4D82-B450-9E8DBE78712C}"/>
              </a:ext>
            </a:extLst>
          </p:cNvPr>
          <p:cNvSpPr/>
          <p:nvPr/>
        </p:nvSpPr>
        <p:spPr>
          <a:xfrm rot="16200000">
            <a:off x="6970706" y="2365636"/>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39" name="图形">
            <a:extLst>
              <a:ext uri="{FF2B5EF4-FFF2-40B4-BE49-F238E27FC236}">
                <a16:creationId xmlns:a16="http://schemas.microsoft.com/office/drawing/2014/main" id="{1A5652A9-3E26-43CC-9FB8-5CFDBD6ECD60}"/>
              </a:ext>
            </a:extLst>
          </p:cNvPr>
          <p:cNvSpPr txBox="1">
            <a:spLocks noChangeArrowheads="1"/>
          </p:cNvSpPr>
          <p:nvPr/>
        </p:nvSpPr>
        <p:spPr bwMode="auto">
          <a:xfrm>
            <a:off x="4825709" y="2051724"/>
            <a:ext cx="2633181"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提升傷口辨識</a:t>
            </a:r>
            <a:endParaRPr lang="en-US" altLang="zh-TW" sz="2500" b="1" dirty="0">
              <a:solidFill>
                <a:schemeClr val="tx1">
                  <a:lumMod val="85000"/>
                  <a:lumOff val="15000"/>
                </a:schemeClr>
              </a:solidFill>
              <a:latin typeface="Kosugi Maru" pitchFamily="2" charset="-120"/>
              <a:ea typeface="思源黑体 CN Medium" panose="020B0600000000000000" charset="-122"/>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準確性</a:t>
            </a: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與</a:t>
            </a: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細緻度</a:t>
            </a:r>
            <a:endParaRPr lang="en-US" altLang="zh-TW" sz="2500" b="1" dirty="0">
              <a:solidFill>
                <a:srgbClr val="FF0000"/>
              </a:solidFill>
              <a:latin typeface="Kosugi Maru" pitchFamily="2" charset="-120"/>
              <a:ea typeface="Kosugi Maru" pitchFamily="2" charset="-120"/>
              <a:cs typeface="字魂58号-创中黑" panose="00000500000000000000" charset="-122"/>
              <a:sym typeface="+mn-ea"/>
            </a:endParaRPr>
          </a:p>
        </p:txBody>
      </p:sp>
      <p:sp>
        <p:nvSpPr>
          <p:cNvPr id="59" name="图形">
            <a:extLst>
              <a:ext uri="{FF2B5EF4-FFF2-40B4-BE49-F238E27FC236}">
                <a16:creationId xmlns:a16="http://schemas.microsoft.com/office/drawing/2014/main" id="{30DC3CDF-FB93-4276-8762-7699BE4BDA1D}"/>
              </a:ext>
            </a:extLst>
          </p:cNvPr>
          <p:cNvSpPr/>
          <p:nvPr/>
        </p:nvSpPr>
        <p:spPr>
          <a:xfrm flipH="1">
            <a:off x="6636879" y="3724470"/>
            <a:ext cx="3629843" cy="1257084"/>
          </a:xfrm>
          <a:prstGeom prst="rect">
            <a:avLst/>
          </a:prstGeom>
          <a:solidFill>
            <a:srgbClr val="FFF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0" name="图形">
            <a:extLst>
              <a:ext uri="{FF2B5EF4-FFF2-40B4-BE49-F238E27FC236}">
                <a16:creationId xmlns:a16="http://schemas.microsoft.com/office/drawing/2014/main" id="{0483D57C-41FE-4F15-A49E-125CE0085513}"/>
              </a:ext>
            </a:extLst>
          </p:cNvPr>
          <p:cNvSpPr/>
          <p:nvPr/>
        </p:nvSpPr>
        <p:spPr>
          <a:xfrm rot="5400000" flipH="1">
            <a:off x="6260493" y="4100858"/>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5" name="图形">
            <a:extLst>
              <a:ext uri="{FF2B5EF4-FFF2-40B4-BE49-F238E27FC236}">
                <a16:creationId xmlns:a16="http://schemas.microsoft.com/office/drawing/2014/main" id="{4448C798-4030-4F02-A08F-1312D7A3F1EA}"/>
              </a:ext>
            </a:extLst>
          </p:cNvPr>
          <p:cNvSpPr/>
          <p:nvPr/>
        </p:nvSpPr>
        <p:spPr>
          <a:xfrm>
            <a:off x="1460873" y="2171916"/>
            <a:ext cx="3083927" cy="1257084"/>
          </a:xfrm>
          <a:prstGeom prst="rect">
            <a:avLst/>
          </a:prstGeom>
          <a:solidFill>
            <a:srgbClr val="F1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6" name="图形">
            <a:extLst>
              <a:ext uri="{FF2B5EF4-FFF2-40B4-BE49-F238E27FC236}">
                <a16:creationId xmlns:a16="http://schemas.microsoft.com/office/drawing/2014/main" id="{70E988B4-B385-4344-8C9B-661BE0E8B28F}"/>
              </a:ext>
            </a:extLst>
          </p:cNvPr>
          <p:cNvSpPr/>
          <p:nvPr/>
        </p:nvSpPr>
        <p:spPr>
          <a:xfrm rot="16200000">
            <a:off x="3664104" y="2548304"/>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7" name="图形">
            <a:extLst>
              <a:ext uri="{FF2B5EF4-FFF2-40B4-BE49-F238E27FC236}">
                <a16:creationId xmlns:a16="http://schemas.microsoft.com/office/drawing/2014/main" id="{7F6A741E-9B1D-4B16-A183-B6B72B66635F}"/>
              </a:ext>
            </a:extLst>
          </p:cNvPr>
          <p:cNvSpPr txBox="1">
            <a:spLocks noChangeArrowheads="1"/>
          </p:cNvSpPr>
          <p:nvPr/>
        </p:nvSpPr>
        <p:spPr bwMode="auto">
          <a:xfrm>
            <a:off x="1608739" y="2234392"/>
            <a:ext cx="2575929"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支援</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更多傷口類型</a:t>
            </a:r>
            <a:endParaRPr lang="en-US" altLang="zh-TW" sz="2500" b="1" dirty="0">
              <a:solidFill>
                <a:srgbClr val="FF0000"/>
              </a:solidFill>
              <a:latin typeface="Kosugi Maru" pitchFamily="2" charset="-120"/>
              <a:ea typeface="Kosugi Maru" pitchFamily="2" charset="-120"/>
              <a:cs typeface="字魂58号-创中黑" panose="00000500000000000000" charset="-122"/>
              <a:sym typeface="+mn-ea"/>
            </a:endParaRPr>
          </a:p>
        </p:txBody>
      </p:sp>
      <p:sp>
        <p:nvSpPr>
          <p:cNvPr id="68" name="图形">
            <a:extLst>
              <a:ext uri="{FF2B5EF4-FFF2-40B4-BE49-F238E27FC236}">
                <a16:creationId xmlns:a16="http://schemas.microsoft.com/office/drawing/2014/main" id="{0E511DF2-3F97-4331-BCCD-049998FF1462}"/>
              </a:ext>
            </a:extLst>
          </p:cNvPr>
          <p:cNvSpPr txBox="1">
            <a:spLocks noChangeArrowheads="1"/>
          </p:cNvSpPr>
          <p:nvPr/>
        </p:nvSpPr>
        <p:spPr bwMode="auto">
          <a:xfrm>
            <a:off x="7195680" y="3786944"/>
            <a:ext cx="2858668"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依使用者提供</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更精確且客製化</a:t>
            </a: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護理</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69" name="文字方塊 68">
            <a:extLst>
              <a:ext uri="{FF2B5EF4-FFF2-40B4-BE49-F238E27FC236}">
                <a16:creationId xmlns:a16="http://schemas.microsoft.com/office/drawing/2014/main" id="{17D759CD-CB02-4387-A89D-9921AF0B9185}"/>
              </a:ext>
            </a:extLst>
          </p:cNvPr>
          <p:cNvSpPr txBox="1"/>
          <p:nvPr/>
        </p:nvSpPr>
        <p:spPr>
          <a:xfrm>
            <a:off x="8202301" y="2113680"/>
            <a:ext cx="3296158" cy="400110"/>
          </a:xfrm>
          <a:prstGeom prst="rect">
            <a:avLst/>
          </a:prstGeom>
          <a:noFill/>
        </p:spPr>
        <p:txBody>
          <a:bodyPr wrap="square">
            <a:spAutoFit/>
          </a:bodyPr>
          <a:lstStyle/>
          <a:p>
            <a:pPr algn="just" eaLnBrk="1" hangingPunct="1">
              <a:lnSpc>
                <a:spcPts val="2400"/>
              </a:lnSpc>
              <a:spcBef>
                <a:spcPct val="20000"/>
              </a:spcBef>
            </a:pPr>
            <a:r>
              <a:rPr lang="zh-TW" altLang="en-US"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降低誤診、延誤治療風險</a:t>
            </a:r>
            <a:endParaRPr lang="en-US" altLang="zh-TW"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1" name="矩形: 圓角 70">
            <a:extLst>
              <a:ext uri="{FF2B5EF4-FFF2-40B4-BE49-F238E27FC236}">
                <a16:creationId xmlns:a16="http://schemas.microsoft.com/office/drawing/2014/main" id="{A595A265-48F4-4CC3-9D71-00116A060FC4}"/>
              </a:ext>
            </a:extLst>
          </p:cNvPr>
          <p:cNvSpPr/>
          <p:nvPr/>
        </p:nvSpPr>
        <p:spPr>
          <a:xfrm>
            <a:off x="8202301" y="1653068"/>
            <a:ext cx="2021840"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72" name="文字方塊 71">
            <a:extLst>
              <a:ext uri="{FF2B5EF4-FFF2-40B4-BE49-F238E27FC236}">
                <a16:creationId xmlns:a16="http://schemas.microsoft.com/office/drawing/2014/main" id="{8C812CF2-E436-4A04-9FCE-559337ABAF31}"/>
              </a:ext>
            </a:extLst>
          </p:cNvPr>
          <p:cNvSpPr txBox="1"/>
          <p:nvPr/>
        </p:nvSpPr>
        <p:spPr>
          <a:xfrm>
            <a:off x="8202301" y="1410410"/>
            <a:ext cx="20218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掌握傷口變化</a:t>
            </a:r>
            <a:endParaRPr lang="en-US" altLang="zh-TW"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5" name="矩形: 圓角 74">
            <a:extLst>
              <a:ext uri="{FF2B5EF4-FFF2-40B4-BE49-F238E27FC236}">
                <a16:creationId xmlns:a16="http://schemas.microsoft.com/office/drawing/2014/main" id="{72670D2C-ED43-40A0-A23B-BA76483CCDC6}"/>
              </a:ext>
            </a:extLst>
          </p:cNvPr>
          <p:cNvSpPr/>
          <p:nvPr/>
        </p:nvSpPr>
        <p:spPr>
          <a:xfrm>
            <a:off x="8202301" y="1074309"/>
            <a:ext cx="2648124"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76" name="文字方塊 75">
            <a:extLst>
              <a:ext uri="{FF2B5EF4-FFF2-40B4-BE49-F238E27FC236}">
                <a16:creationId xmlns:a16="http://schemas.microsoft.com/office/drawing/2014/main" id="{C8CED04A-80DB-4BF1-B11C-9E90B9B92417}"/>
              </a:ext>
            </a:extLst>
          </p:cNvPr>
          <p:cNvSpPr txBox="1"/>
          <p:nvPr/>
        </p:nvSpPr>
        <p:spPr>
          <a:xfrm>
            <a:off x="8202301" y="840058"/>
            <a:ext cx="2675682" cy="400110"/>
          </a:xfrm>
          <a:prstGeom prst="rect">
            <a:avLst/>
          </a:prstGeom>
          <a:noFill/>
        </p:spPr>
        <p:txBody>
          <a:bodyPr wrap="square">
            <a:spAutoFit/>
          </a:bodyPr>
          <a:lstStyle/>
          <a:p>
            <a:pPr algn="just">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提升系統的信賴度</a:t>
            </a:r>
            <a:endParaRPr lang="en-US" altLang="zh-TW"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9" name="矩形: 圓角 78">
            <a:extLst>
              <a:ext uri="{FF2B5EF4-FFF2-40B4-BE49-F238E27FC236}">
                <a16:creationId xmlns:a16="http://schemas.microsoft.com/office/drawing/2014/main" id="{1BBE202B-1621-46B0-87DC-91D7CEEFB69B}"/>
              </a:ext>
            </a:extLst>
          </p:cNvPr>
          <p:cNvSpPr/>
          <p:nvPr/>
        </p:nvSpPr>
        <p:spPr>
          <a:xfrm>
            <a:off x="2522960" y="3772920"/>
            <a:ext cx="2021840"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0" name="文字方塊 79">
            <a:extLst>
              <a:ext uri="{FF2B5EF4-FFF2-40B4-BE49-F238E27FC236}">
                <a16:creationId xmlns:a16="http://schemas.microsoft.com/office/drawing/2014/main" id="{16E7E403-F7DE-4431-BA0D-1CA6D6184774}"/>
              </a:ext>
            </a:extLst>
          </p:cNvPr>
          <p:cNvSpPr txBox="1"/>
          <p:nvPr/>
        </p:nvSpPr>
        <p:spPr>
          <a:xfrm>
            <a:off x="2522960" y="3532475"/>
            <a:ext cx="20218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擴大應用範圍</a:t>
            </a:r>
          </a:p>
        </p:txBody>
      </p:sp>
      <p:sp>
        <p:nvSpPr>
          <p:cNvPr id="81" name="矩形: 圓角 80">
            <a:extLst>
              <a:ext uri="{FF2B5EF4-FFF2-40B4-BE49-F238E27FC236}">
                <a16:creationId xmlns:a16="http://schemas.microsoft.com/office/drawing/2014/main" id="{7B7B7FE4-E6FF-4F34-A86E-8582C222F0E1}"/>
              </a:ext>
            </a:extLst>
          </p:cNvPr>
          <p:cNvSpPr/>
          <p:nvPr/>
        </p:nvSpPr>
        <p:spPr>
          <a:xfrm>
            <a:off x="1608739" y="4392247"/>
            <a:ext cx="2936061"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2" name="文字方塊 81">
            <a:extLst>
              <a:ext uri="{FF2B5EF4-FFF2-40B4-BE49-F238E27FC236}">
                <a16:creationId xmlns:a16="http://schemas.microsoft.com/office/drawing/2014/main" id="{859A89D8-1397-4B55-80BD-A592697C9C87}"/>
              </a:ext>
            </a:extLst>
          </p:cNvPr>
          <p:cNvSpPr txBox="1"/>
          <p:nvPr/>
        </p:nvSpPr>
        <p:spPr>
          <a:xfrm>
            <a:off x="1608739" y="4157814"/>
            <a:ext cx="2936061"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滿足不同科別的需求</a:t>
            </a:r>
          </a:p>
        </p:txBody>
      </p:sp>
      <p:sp>
        <p:nvSpPr>
          <p:cNvPr id="83" name="矩形: 圓角 82">
            <a:extLst>
              <a:ext uri="{FF2B5EF4-FFF2-40B4-BE49-F238E27FC236}">
                <a16:creationId xmlns:a16="http://schemas.microsoft.com/office/drawing/2014/main" id="{999BA005-A0DA-460C-B421-0EBE094EB230}"/>
              </a:ext>
            </a:extLst>
          </p:cNvPr>
          <p:cNvSpPr/>
          <p:nvPr/>
        </p:nvSpPr>
        <p:spPr>
          <a:xfrm>
            <a:off x="1296668" y="5104535"/>
            <a:ext cx="3248132"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4" name="文字方塊 83">
            <a:extLst>
              <a:ext uri="{FF2B5EF4-FFF2-40B4-BE49-F238E27FC236}">
                <a16:creationId xmlns:a16="http://schemas.microsoft.com/office/drawing/2014/main" id="{29AE9615-4EF8-41CC-B382-7105B853B3FF}"/>
              </a:ext>
            </a:extLst>
          </p:cNvPr>
          <p:cNvSpPr txBox="1"/>
          <p:nvPr/>
        </p:nvSpPr>
        <p:spPr>
          <a:xfrm>
            <a:off x="1239899" y="4881942"/>
            <a:ext cx="3304901"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增加系統的市場拓展性</a:t>
            </a:r>
          </a:p>
        </p:txBody>
      </p:sp>
    </p:spTree>
    <p:extLst>
      <p:ext uri="{BB962C8B-B14F-4D97-AF65-F5344CB8AC3E}">
        <p14:creationId xmlns:p14="http://schemas.microsoft.com/office/powerpoint/2010/main" val="3439092414"/>
      </p:ext>
    </p:extLst>
  </p:cSld>
  <p:clrMapOvr>
    <a:masterClrMapping/>
  </p:clrMapOvr>
  <p:transition>
    <p:wedg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sp>
        <p:nvSpPr>
          <p:cNvPr id="19" name="图形">
            <a:extLst>
              <a:ext uri="{FF2B5EF4-FFF2-40B4-BE49-F238E27FC236}">
                <a16:creationId xmlns:a16="http://schemas.microsoft.com/office/drawing/2014/main" id="{89A20C8A-4486-421B-9FB4-36F4AD608AD2}"/>
              </a:ext>
            </a:extLst>
          </p:cNvPr>
          <p:cNvSpPr/>
          <p:nvPr/>
        </p:nvSpPr>
        <p:spPr>
          <a:xfrm>
            <a:off x="1218565" y="2140071"/>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20" name="图形">
            <a:extLst>
              <a:ext uri="{FF2B5EF4-FFF2-40B4-BE49-F238E27FC236}">
                <a16:creationId xmlns:a16="http://schemas.microsoft.com/office/drawing/2014/main" id="{EB73E730-91D5-460A-833F-43DDB9EA4C8B}"/>
              </a:ext>
            </a:extLst>
          </p:cNvPr>
          <p:cNvSpPr/>
          <p:nvPr/>
        </p:nvSpPr>
        <p:spPr>
          <a:xfrm>
            <a:off x="2929752" y="4442581"/>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21" name="图形">
            <a:extLst>
              <a:ext uri="{FF2B5EF4-FFF2-40B4-BE49-F238E27FC236}">
                <a16:creationId xmlns:a16="http://schemas.microsoft.com/office/drawing/2014/main" id="{358E2982-B9EC-4BEF-ABB9-5D5BE9C23FB0}"/>
              </a:ext>
            </a:extLst>
          </p:cNvPr>
          <p:cNvSpPr/>
          <p:nvPr/>
        </p:nvSpPr>
        <p:spPr>
          <a:xfrm>
            <a:off x="4705985" y="2150231"/>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23" name="图形">
            <a:extLst>
              <a:ext uri="{FF2B5EF4-FFF2-40B4-BE49-F238E27FC236}">
                <a16:creationId xmlns:a16="http://schemas.microsoft.com/office/drawing/2014/main" id="{D196DDB1-059A-47C1-AE22-E4CFCFC19746}"/>
              </a:ext>
            </a:extLst>
          </p:cNvPr>
          <p:cNvSpPr/>
          <p:nvPr/>
        </p:nvSpPr>
        <p:spPr>
          <a:xfrm>
            <a:off x="8225155" y="2139436"/>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24" name="图形">
            <a:extLst>
              <a:ext uri="{FF2B5EF4-FFF2-40B4-BE49-F238E27FC236}">
                <a16:creationId xmlns:a16="http://schemas.microsoft.com/office/drawing/2014/main" id="{39B5B28E-221F-42B7-B53E-53225DA02CC2}"/>
              </a:ext>
            </a:extLst>
          </p:cNvPr>
          <p:cNvSpPr/>
          <p:nvPr/>
        </p:nvSpPr>
        <p:spPr>
          <a:xfrm>
            <a:off x="6573023" y="4441946"/>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grpSp>
        <p:nvGrpSpPr>
          <p:cNvPr id="26" name="组合 3">
            <a:extLst>
              <a:ext uri="{FF2B5EF4-FFF2-40B4-BE49-F238E27FC236}">
                <a16:creationId xmlns:a16="http://schemas.microsoft.com/office/drawing/2014/main" id="{88D228FC-B071-417B-A5A4-152D076F0B33}"/>
              </a:ext>
            </a:extLst>
          </p:cNvPr>
          <p:cNvGrpSpPr/>
          <p:nvPr/>
        </p:nvGrpSpPr>
        <p:grpSpPr>
          <a:xfrm>
            <a:off x="2190115" y="1797171"/>
            <a:ext cx="671830" cy="673100"/>
            <a:chOff x="5202" y="5131"/>
            <a:chExt cx="1058" cy="1060"/>
          </a:xfrm>
        </p:grpSpPr>
        <p:sp>
          <p:nvSpPr>
            <p:cNvPr id="54" name="图形">
              <a:extLst>
                <a:ext uri="{FF2B5EF4-FFF2-40B4-BE49-F238E27FC236}">
                  <a16:creationId xmlns:a16="http://schemas.microsoft.com/office/drawing/2014/main" id="{481EA2FC-6E52-4040-9897-C62F9E007C1B}"/>
                </a:ext>
              </a:extLst>
            </p:cNvPr>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accent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55" name="图形">
              <a:extLst>
                <a:ext uri="{FF2B5EF4-FFF2-40B4-BE49-F238E27FC236}">
                  <a16:creationId xmlns:a16="http://schemas.microsoft.com/office/drawing/2014/main" id="{0292842D-DA24-4253-ACB0-085E7C375747}"/>
                </a:ext>
              </a:extLst>
            </p:cNvPr>
            <p:cNvSpPr/>
            <p:nvPr/>
          </p:nvSpPr>
          <p:spPr>
            <a:xfrm>
              <a:off x="5394" y="5396"/>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alpha val="100000"/>
              </a:srgb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grpSp>
      <p:grpSp>
        <p:nvGrpSpPr>
          <p:cNvPr id="27" name="组合 4">
            <a:extLst>
              <a:ext uri="{FF2B5EF4-FFF2-40B4-BE49-F238E27FC236}">
                <a16:creationId xmlns:a16="http://schemas.microsoft.com/office/drawing/2014/main" id="{2CD76DB9-B55E-4904-BB70-5213471EEF69}"/>
              </a:ext>
            </a:extLst>
          </p:cNvPr>
          <p:cNvGrpSpPr/>
          <p:nvPr/>
        </p:nvGrpSpPr>
        <p:grpSpPr>
          <a:xfrm>
            <a:off x="9234170" y="1757801"/>
            <a:ext cx="673100" cy="669290"/>
            <a:chOff x="8470" y="2554"/>
            <a:chExt cx="1060" cy="1054"/>
          </a:xfrm>
        </p:grpSpPr>
        <p:sp>
          <p:nvSpPr>
            <p:cNvPr id="52" name="图形">
              <a:extLst>
                <a:ext uri="{FF2B5EF4-FFF2-40B4-BE49-F238E27FC236}">
                  <a16:creationId xmlns:a16="http://schemas.microsoft.com/office/drawing/2014/main" id="{39781688-CF50-42DB-928E-0B1CA2720EED}"/>
                </a:ext>
              </a:extLst>
            </p:cNvPr>
            <p:cNvSpPr/>
            <p:nvPr/>
          </p:nvSpPr>
          <p:spPr>
            <a:xfrm>
              <a:off x="8470" y="2554"/>
              <a:ext cx="1061" cy="1054"/>
            </a:xfrm>
            <a:custGeom>
              <a:avLst/>
              <a:gdLst>
                <a:gd name="txL" fmla="*/ 0 w 271"/>
                <a:gd name="txT" fmla="*/ 0 h 271"/>
                <a:gd name="txR" fmla="*/ 271 w 271"/>
                <a:gd name="txB" fmla="*/ 271 h 271"/>
              </a:gdLst>
              <a:ah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accent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53" name="图形">
              <a:extLst>
                <a:ext uri="{FF2B5EF4-FFF2-40B4-BE49-F238E27FC236}">
                  <a16:creationId xmlns:a16="http://schemas.microsoft.com/office/drawing/2014/main" id="{F78CFD5A-172A-480B-9B36-90E7E5584119}"/>
                </a:ext>
              </a:extLst>
            </p:cNvPr>
            <p:cNvSpPr>
              <a:spLocks noEditPoints="1"/>
            </p:cNvSpPr>
            <p:nvPr/>
          </p:nvSpPr>
          <p:spPr>
            <a:xfrm>
              <a:off x="8669" y="2847"/>
              <a:ext cx="712" cy="468"/>
            </a:xfrm>
            <a:custGeom>
              <a:avLst/>
              <a:gdLst>
                <a:gd name="txL" fmla="*/ 0 w 162"/>
                <a:gd name="txT" fmla="*/ 0 h 106"/>
                <a:gd name="txR" fmla="*/ 162 w 162"/>
                <a:gd name="txB" fmla="*/ 106 h 106"/>
              </a:gdLst>
              <a:ah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5">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alpha val="100000"/>
              </a:scheme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grpSp>
      <p:sp>
        <p:nvSpPr>
          <p:cNvPr id="50" name="图形">
            <a:extLst>
              <a:ext uri="{FF2B5EF4-FFF2-40B4-BE49-F238E27FC236}">
                <a16:creationId xmlns:a16="http://schemas.microsoft.com/office/drawing/2014/main" id="{72F73955-9F66-4783-9CC3-908366F3466D}"/>
              </a:ext>
            </a:extLst>
          </p:cNvPr>
          <p:cNvSpPr/>
          <p:nvPr/>
        </p:nvSpPr>
        <p:spPr>
          <a:xfrm>
            <a:off x="5778500" y="1851781"/>
            <a:ext cx="600710" cy="6032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92CFC7"/>
          </a:solidFill>
          <a:ln w="9525">
            <a:noFill/>
          </a:ln>
        </p:spPr>
        <p:txBody>
          <a:bodyPr/>
          <a:lstStyle/>
          <a:p>
            <a:endParaRPr lang="zh-CN" altLang="en-US" dirty="0">
              <a:solidFill>
                <a:schemeClr val="tx1">
                  <a:lumMod val="65000"/>
                  <a:lumOff val="35000"/>
                </a:schemeClr>
              </a:solidFill>
              <a:latin typeface="Kosugi Maru" pitchFamily="2" charset="-120"/>
              <a:cs typeface="字魂58号-创中黑" panose="00000500000000000000" charset="-122"/>
            </a:endParaRPr>
          </a:p>
        </p:txBody>
      </p:sp>
      <p:sp>
        <p:nvSpPr>
          <p:cNvPr id="51" name="图形">
            <a:extLst>
              <a:ext uri="{FF2B5EF4-FFF2-40B4-BE49-F238E27FC236}">
                <a16:creationId xmlns:a16="http://schemas.microsoft.com/office/drawing/2014/main" id="{05C8FCCC-6BBF-405F-B134-814321B9B082}"/>
              </a:ext>
            </a:extLst>
          </p:cNvPr>
          <p:cNvSpPr>
            <a:spLocks noEditPoints="1"/>
          </p:cNvSpPr>
          <p:nvPr/>
        </p:nvSpPr>
        <p:spPr>
          <a:xfrm>
            <a:off x="5962650" y="1948936"/>
            <a:ext cx="233045" cy="407670"/>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alpha val="100000"/>
            </a:srgb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48" name="图形">
            <a:extLst>
              <a:ext uri="{FF2B5EF4-FFF2-40B4-BE49-F238E27FC236}">
                <a16:creationId xmlns:a16="http://schemas.microsoft.com/office/drawing/2014/main" id="{473BC918-63DB-47BD-92C5-9910F7E9E2BF}"/>
              </a:ext>
            </a:extLst>
          </p:cNvPr>
          <p:cNvSpPr/>
          <p:nvPr/>
        </p:nvSpPr>
        <p:spPr>
          <a:xfrm>
            <a:off x="3901302" y="4132701"/>
            <a:ext cx="672465" cy="675005"/>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rgbClr val="92CFC7"/>
          </a:solidFill>
          <a:ln w="9525">
            <a:noFill/>
          </a:ln>
        </p:spPr>
        <p:txBody>
          <a:bodyPr/>
          <a:lstStyle/>
          <a:p>
            <a:endParaRPr lang="zh-CN" altLang="en-US" dirty="0">
              <a:solidFill>
                <a:schemeClr val="tx1">
                  <a:lumMod val="65000"/>
                  <a:lumOff val="35000"/>
                </a:schemeClr>
              </a:solidFill>
              <a:latin typeface="Kosugi Maru" pitchFamily="2" charset="-120"/>
              <a:cs typeface="字魂58号-创中黑" panose="00000500000000000000" charset="-122"/>
            </a:endParaRPr>
          </a:p>
        </p:txBody>
      </p:sp>
      <p:sp>
        <p:nvSpPr>
          <p:cNvPr id="49" name="图形">
            <a:extLst>
              <a:ext uri="{FF2B5EF4-FFF2-40B4-BE49-F238E27FC236}">
                <a16:creationId xmlns:a16="http://schemas.microsoft.com/office/drawing/2014/main" id="{3BF7D342-1E21-4C9B-AA24-DD1CD8BEE549}"/>
              </a:ext>
            </a:extLst>
          </p:cNvPr>
          <p:cNvSpPr>
            <a:spLocks noEditPoints="1"/>
          </p:cNvSpPr>
          <p:nvPr/>
        </p:nvSpPr>
        <p:spPr>
          <a:xfrm>
            <a:off x="4048604" y="4288841"/>
            <a:ext cx="340235" cy="34030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30" name="图形">
            <a:extLst>
              <a:ext uri="{FF2B5EF4-FFF2-40B4-BE49-F238E27FC236}">
                <a16:creationId xmlns:a16="http://schemas.microsoft.com/office/drawing/2014/main" id="{ED33315C-1CE4-4F13-AF20-08AD284DA4B9}"/>
              </a:ext>
            </a:extLst>
          </p:cNvPr>
          <p:cNvSpPr txBox="1"/>
          <p:nvPr/>
        </p:nvSpPr>
        <p:spPr>
          <a:xfrm>
            <a:off x="1398270" y="2953305"/>
            <a:ext cx="2374265" cy="91460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20000"/>
              </a:lnSpc>
            </a:pPr>
            <a:r>
              <a:rPr lang="zh-TW" altLang="en-US"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rPr>
              <a:t>即時辨識傷口類型，提供使用者護理建議與癒合時間。</a:t>
            </a:r>
            <a:endParaRPr lang="en-US" altLang="zh-TW"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endParaRPr>
          </a:p>
        </p:txBody>
      </p:sp>
      <p:sp>
        <p:nvSpPr>
          <p:cNvPr id="31" name="图形">
            <a:extLst>
              <a:ext uri="{FF2B5EF4-FFF2-40B4-BE49-F238E27FC236}">
                <a16:creationId xmlns:a16="http://schemas.microsoft.com/office/drawing/2014/main" id="{432C766D-01AB-43AF-BF94-34D89BE1C58F}"/>
              </a:ext>
            </a:extLst>
          </p:cNvPr>
          <p:cNvSpPr/>
          <p:nvPr/>
        </p:nvSpPr>
        <p:spPr>
          <a:xfrm>
            <a:off x="1283970" y="253313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傷口辨識及護理建議</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2" name="图形">
            <a:extLst>
              <a:ext uri="{FF2B5EF4-FFF2-40B4-BE49-F238E27FC236}">
                <a16:creationId xmlns:a16="http://schemas.microsoft.com/office/drawing/2014/main" id="{69B5D88E-471C-4A6B-A2A8-49E4B40BB4EE}"/>
              </a:ext>
            </a:extLst>
          </p:cNvPr>
          <p:cNvSpPr txBox="1"/>
          <p:nvPr/>
        </p:nvSpPr>
        <p:spPr>
          <a:xfrm>
            <a:off x="4838700" y="2932985"/>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目的提供使用者回顧或就醫、回診之用。</a:t>
            </a:r>
            <a:endParaRPr lang="zh-CN" altLang="en-US" dirty="0">
              <a:sym typeface="+mn-ea"/>
            </a:endParaRPr>
          </a:p>
        </p:txBody>
      </p:sp>
      <p:sp>
        <p:nvSpPr>
          <p:cNvPr id="33" name="图形">
            <a:extLst>
              <a:ext uri="{FF2B5EF4-FFF2-40B4-BE49-F238E27FC236}">
                <a16:creationId xmlns:a16="http://schemas.microsoft.com/office/drawing/2014/main" id="{4C5669D6-1A42-4EF8-958B-A0660332EF76}"/>
              </a:ext>
            </a:extLst>
          </p:cNvPr>
          <p:cNvSpPr/>
          <p:nvPr/>
        </p:nvSpPr>
        <p:spPr>
          <a:xfrm>
            <a:off x="4722495" y="253313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傷口紀錄冊</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5" name="图形">
            <a:extLst>
              <a:ext uri="{FF2B5EF4-FFF2-40B4-BE49-F238E27FC236}">
                <a16:creationId xmlns:a16="http://schemas.microsoft.com/office/drawing/2014/main" id="{18074E22-DE68-46C8-A21C-2F54053B8404}"/>
              </a:ext>
            </a:extLst>
          </p:cNvPr>
          <p:cNvSpPr/>
          <p:nvPr/>
        </p:nvSpPr>
        <p:spPr>
          <a:xfrm>
            <a:off x="8252460" y="253313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搜尋附近醫療院所</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7" name="图形">
            <a:extLst>
              <a:ext uri="{FF2B5EF4-FFF2-40B4-BE49-F238E27FC236}">
                <a16:creationId xmlns:a16="http://schemas.microsoft.com/office/drawing/2014/main" id="{25B9057F-36C6-4805-AEE8-FC77B3FA6A4A}"/>
              </a:ext>
            </a:extLst>
          </p:cNvPr>
          <p:cNvSpPr/>
          <p:nvPr/>
        </p:nvSpPr>
        <p:spPr>
          <a:xfrm>
            <a:off x="2939277" y="488771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護理提醒</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44" name="图形">
            <a:extLst>
              <a:ext uri="{FF2B5EF4-FFF2-40B4-BE49-F238E27FC236}">
                <a16:creationId xmlns:a16="http://schemas.microsoft.com/office/drawing/2014/main" id="{A407CB84-2D91-4325-83F1-5B9FF851BC37}"/>
              </a:ext>
            </a:extLst>
          </p:cNvPr>
          <p:cNvSpPr/>
          <p:nvPr/>
        </p:nvSpPr>
        <p:spPr>
          <a:xfrm>
            <a:off x="7608708" y="4204456"/>
            <a:ext cx="600710" cy="6032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rgbClr val="92CFC7"/>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45" name="图形">
            <a:extLst>
              <a:ext uri="{FF2B5EF4-FFF2-40B4-BE49-F238E27FC236}">
                <a16:creationId xmlns:a16="http://schemas.microsoft.com/office/drawing/2014/main" id="{91E70067-B5F8-4896-9451-A8D07BACD58D}"/>
              </a:ext>
            </a:extLst>
          </p:cNvPr>
          <p:cNvSpPr>
            <a:spLocks noEditPoints="1"/>
          </p:cNvSpPr>
          <p:nvPr/>
        </p:nvSpPr>
        <p:spPr bwMode="auto">
          <a:xfrm>
            <a:off x="7699513" y="4309231"/>
            <a:ext cx="402590" cy="408940"/>
          </a:xfrm>
          <a:custGeom>
            <a:avLst/>
            <a:gdLst>
              <a:gd name="T0" fmla="*/ 803 w 901"/>
              <a:gd name="T1" fmla="*/ 514 h 913"/>
              <a:gd name="T2" fmla="*/ 860 w 901"/>
              <a:gd name="T3" fmla="*/ 431 h 913"/>
              <a:gd name="T4" fmla="*/ 484 w 901"/>
              <a:gd name="T5" fmla="*/ 490 h 913"/>
              <a:gd name="T6" fmla="*/ 445 w 901"/>
              <a:gd name="T7" fmla="*/ 441 h 913"/>
              <a:gd name="T8" fmla="*/ 500 w 901"/>
              <a:gd name="T9" fmla="*/ 399 h 913"/>
              <a:gd name="T10" fmla="*/ 476 w 901"/>
              <a:gd name="T11" fmla="*/ 385 h 913"/>
              <a:gd name="T12" fmla="*/ 397 w 901"/>
              <a:gd name="T13" fmla="*/ 462 h 913"/>
              <a:gd name="T14" fmla="*/ 484 w 901"/>
              <a:gd name="T15" fmla="*/ 522 h 913"/>
              <a:gd name="T16" fmla="*/ 585 w 901"/>
              <a:gd name="T17" fmla="*/ 478 h 913"/>
              <a:gd name="T18" fmla="*/ 617 w 901"/>
              <a:gd name="T19" fmla="*/ 375 h 913"/>
              <a:gd name="T20" fmla="*/ 512 w 901"/>
              <a:gd name="T21" fmla="*/ 279 h 913"/>
              <a:gd name="T22" fmla="*/ 370 w 901"/>
              <a:gd name="T23" fmla="*/ 308 h 913"/>
              <a:gd name="T24" fmla="*/ 277 w 901"/>
              <a:gd name="T25" fmla="*/ 470 h 913"/>
              <a:gd name="T26" fmla="*/ 342 w 901"/>
              <a:gd name="T27" fmla="*/ 589 h 913"/>
              <a:gd name="T28" fmla="*/ 492 w 901"/>
              <a:gd name="T29" fmla="*/ 630 h 913"/>
              <a:gd name="T30" fmla="*/ 528 w 901"/>
              <a:gd name="T31" fmla="*/ 686 h 913"/>
              <a:gd name="T32" fmla="*/ 413 w 901"/>
              <a:gd name="T33" fmla="*/ 698 h 913"/>
              <a:gd name="T34" fmla="*/ 212 w 901"/>
              <a:gd name="T35" fmla="*/ 528 h 913"/>
              <a:gd name="T36" fmla="*/ 216 w 901"/>
              <a:gd name="T37" fmla="*/ 377 h 913"/>
              <a:gd name="T38" fmla="*/ 433 w 901"/>
              <a:gd name="T39" fmla="*/ 207 h 913"/>
              <a:gd name="T40" fmla="*/ 567 w 901"/>
              <a:gd name="T41" fmla="*/ 219 h 913"/>
              <a:gd name="T42" fmla="*/ 694 w 901"/>
              <a:gd name="T43" fmla="*/ 381 h 913"/>
              <a:gd name="T44" fmla="*/ 664 w 901"/>
              <a:gd name="T45" fmla="*/ 498 h 913"/>
              <a:gd name="T46" fmla="*/ 490 w 901"/>
              <a:gd name="T47" fmla="*/ 597 h 913"/>
              <a:gd name="T48" fmla="*/ 388 w 901"/>
              <a:gd name="T49" fmla="*/ 573 h 913"/>
              <a:gd name="T50" fmla="*/ 322 w 901"/>
              <a:gd name="T51" fmla="*/ 468 h 913"/>
              <a:gd name="T52" fmla="*/ 362 w 901"/>
              <a:gd name="T53" fmla="*/ 360 h 913"/>
              <a:gd name="T54" fmla="*/ 469 w 901"/>
              <a:gd name="T55" fmla="*/ 310 h 913"/>
              <a:gd name="T56" fmla="*/ 573 w 901"/>
              <a:gd name="T57" fmla="*/ 393 h 913"/>
              <a:gd name="T58" fmla="*/ 534 w 901"/>
              <a:gd name="T59" fmla="*/ 472 h 913"/>
              <a:gd name="T60" fmla="*/ 749 w 901"/>
              <a:gd name="T61" fmla="*/ 354 h 913"/>
              <a:gd name="T62" fmla="*/ 868 w 901"/>
              <a:gd name="T63" fmla="*/ 257 h 913"/>
              <a:gd name="T64" fmla="*/ 712 w 901"/>
              <a:gd name="T65" fmla="*/ 255 h 913"/>
              <a:gd name="T66" fmla="*/ 668 w 901"/>
              <a:gd name="T67" fmla="*/ 209 h 913"/>
              <a:gd name="T68" fmla="*/ 712 w 901"/>
              <a:gd name="T69" fmla="*/ 77 h 913"/>
              <a:gd name="T70" fmla="*/ 573 w 901"/>
              <a:gd name="T71" fmla="*/ 170 h 913"/>
              <a:gd name="T72" fmla="*/ 516 w 901"/>
              <a:gd name="T73" fmla="*/ 122 h 913"/>
              <a:gd name="T74" fmla="*/ 465 w 901"/>
              <a:gd name="T75" fmla="*/ 12 h 913"/>
              <a:gd name="T76" fmla="*/ 419 w 901"/>
              <a:gd name="T77" fmla="*/ 168 h 913"/>
              <a:gd name="T78" fmla="*/ 334 w 901"/>
              <a:gd name="T79" fmla="*/ 126 h 913"/>
              <a:gd name="T80" fmla="*/ 233 w 901"/>
              <a:gd name="T81" fmla="*/ 89 h 913"/>
              <a:gd name="T82" fmla="*/ 279 w 901"/>
              <a:gd name="T83" fmla="*/ 225 h 913"/>
              <a:gd name="T84" fmla="*/ 174 w 901"/>
              <a:gd name="T85" fmla="*/ 227 h 913"/>
              <a:gd name="T86" fmla="*/ 83 w 901"/>
              <a:gd name="T87" fmla="*/ 271 h 913"/>
              <a:gd name="T88" fmla="*/ 166 w 901"/>
              <a:gd name="T89" fmla="*/ 494 h 913"/>
              <a:gd name="T90" fmla="*/ 87 w 901"/>
              <a:gd name="T91" fmla="*/ 403 h 913"/>
              <a:gd name="T92" fmla="*/ 48 w 901"/>
              <a:gd name="T93" fmla="*/ 490 h 913"/>
              <a:gd name="T94" fmla="*/ 225 w 901"/>
              <a:gd name="T95" fmla="*/ 634 h 913"/>
              <a:gd name="T96" fmla="*/ 97 w 901"/>
              <a:gd name="T97" fmla="*/ 609 h 913"/>
              <a:gd name="T98" fmla="*/ 131 w 901"/>
              <a:gd name="T99" fmla="*/ 688 h 913"/>
              <a:gd name="T100" fmla="*/ 324 w 901"/>
              <a:gd name="T101" fmla="*/ 717 h 913"/>
              <a:gd name="T102" fmla="*/ 220 w 901"/>
              <a:gd name="T103" fmla="*/ 785 h 913"/>
              <a:gd name="T104" fmla="*/ 299 w 901"/>
              <a:gd name="T105" fmla="*/ 814 h 913"/>
              <a:gd name="T106" fmla="*/ 447 w 901"/>
              <a:gd name="T107" fmla="*/ 749 h 913"/>
              <a:gd name="T108" fmla="*/ 423 w 901"/>
              <a:gd name="T109" fmla="*/ 875 h 913"/>
              <a:gd name="T110" fmla="*/ 502 w 901"/>
              <a:gd name="T111" fmla="*/ 832 h 913"/>
              <a:gd name="T112" fmla="*/ 573 w 901"/>
              <a:gd name="T113" fmla="*/ 709 h 913"/>
              <a:gd name="T114" fmla="*/ 642 w 901"/>
              <a:gd name="T115" fmla="*/ 826 h 913"/>
              <a:gd name="T116" fmla="*/ 678 w 901"/>
              <a:gd name="T117" fmla="*/ 733 h 913"/>
              <a:gd name="T118" fmla="*/ 670 w 901"/>
              <a:gd name="T119" fmla="*/ 630 h 913"/>
              <a:gd name="T120" fmla="*/ 810 w 901"/>
              <a:gd name="T121" fmla="*/ 684 h 913"/>
              <a:gd name="T122" fmla="*/ 777 w 901"/>
              <a:gd name="T12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1" h="913">
                <a:moveTo>
                  <a:pt x="735" y="419"/>
                </a:moveTo>
                <a:lnTo>
                  <a:pt x="735" y="419"/>
                </a:lnTo>
                <a:lnTo>
                  <a:pt x="737" y="441"/>
                </a:lnTo>
                <a:lnTo>
                  <a:pt x="737" y="464"/>
                </a:lnTo>
                <a:lnTo>
                  <a:pt x="735" y="488"/>
                </a:lnTo>
                <a:lnTo>
                  <a:pt x="733" y="510"/>
                </a:lnTo>
                <a:lnTo>
                  <a:pt x="733" y="510"/>
                </a:lnTo>
                <a:lnTo>
                  <a:pt x="751" y="514"/>
                </a:lnTo>
                <a:lnTo>
                  <a:pt x="765" y="516"/>
                </a:lnTo>
                <a:lnTo>
                  <a:pt x="779" y="518"/>
                </a:lnTo>
                <a:lnTo>
                  <a:pt x="791" y="516"/>
                </a:lnTo>
                <a:lnTo>
                  <a:pt x="803" y="514"/>
                </a:lnTo>
                <a:lnTo>
                  <a:pt x="814" y="512"/>
                </a:lnTo>
                <a:lnTo>
                  <a:pt x="830" y="504"/>
                </a:lnTo>
                <a:lnTo>
                  <a:pt x="846" y="496"/>
                </a:lnTo>
                <a:lnTo>
                  <a:pt x="862" y="490"/>
                </a:lnTo>
                <a:lnTo>
                  <a:pt x="870" y="488"/>
                </a:lnTo>
                <a:lnTo>
                  <a:pt x="878" y="486"/>
                </a:lnTo>
                <a:lnTo>
                  <a:pt x="889" y="488"/>
                </a:lnTo>
                <a:lnTo>
                  <a:pt x="901" y="490"/>
                </a:lnTo>
                <a:lnTo>
                  <a:pt x="901" y="490"/>
                </a:lnTo>
                <a:lnTo>
                  <a:pt x="889" y="468"/>
                </a:lnTo>
                <a:lnTo>
                  <a:pt x="876" y="447"/>
                </a:lnTo>
                <a:lnTo>
                  <a:pt x="860" y="431"/>
                </a:lnTo>
                <a:lnTo>
                  <a:pt x="850" y="423"/>
                </a:lnTo>
                <a:lnTo>
                  <a:pt x="842" y="419"/>
                </a:lnTo>
                <a:lnTo>
                  <a:pt x="832" y="413"/>
                </a:lnTo>
                <a:lnTo>
                  <a:pt x="820" y="411"/>
                </a:lnTo>
                <a:lnTo>
                  <a:pt x="808" y="409"/>
                </a:lnTo>
                <a:lnTo>
                  <a:pt x="795" y="407"/>
                </a:lnTo>
                <a:lnTo>
                  <a:pt x="781" y="409"/>
                </a:lnTo>
                <a:lnTo>
                  <a:pt x="767" y="411"/>
                </a:lnTo>
                <a:lnTo>
                  <a:pt x="751" y="415"/>
                </a:lnTo>
                <a:lnTo>
                  <a:pt x="735" y="419"/>
                </a:lnTo>
                <a:lnTo>
                  <a:pt x="735" y="419"/>
                </a:lnTo>
                <a:close/>
                <a:moveTo>
                  <a:pt x="484" y="490"/>
                </a:moveTo>
                <a:lnTo>
                  <a:pt x="484" y="490"/>
                </a:lnTo>
                <a:lnTo>
                  <a:pt x="476" y="490"/>
                </a:lnTo>
                <a:lnTo>
                  <a:pt x="467" y="490"/>
                </a:lnTo>
                <a:lnTo>
                  <a:pt x="461" y="486"/>
                </a:lnTo>
                <a:lnTo>
                  <a:pt x="455" y="482"/>
                </a:lnTo>
                <a:lnTo>
                  <a:pt x="451" y="478"/>
                </a:lnTo>
                <a:lnTo>
                  <a:pt x="447" y="472"/>
                </a:lnTo>
                <a:lnTo>
                  <a:pt x="443" y="464"/>
                </a:lnTo>
                <a:lnTo>
                  <a:pt x="443" y="458"/>
                </a:lnTo>
                <a:lnTo>
                  <a:pt x="443" y="458"/>
                </a:lnTo>
                <a:lnTo>
                  <a:pt x="443" y="449"/>
                </a:lnTo>
                <a:lnTo>
                  <a:pt x="445" y="441"/>
                </a:lnTo>
                <a:lnTo>
                  <a:pt x="447" y="435"/>
                </a:lnTo>
                <a:lnTo>
                  <a:pt x="451" y="429"/>
                </a:lnTo>
                <a:lnTo>
                  <a:pt x="457" y="425"/>
                </a:lnTo>
                <a:lnTo>
                  <a:pt x="461" y="421"/>
                </a:lnTo>
                <a:lnTo>
                  <a:pt x="469" y="417"/>
                </a:lnTo>
                <a:lnTo>
                  <a:pt x="478" y="417"/>
                </a:lnTo>
                <a:lnTo>
                  <a:pt x="478" y="417"/>
                </a:lnTo>
                <a:lnTo>
                  <a:pt x="486" y="413"/>
                </a:lnTo>
                <a:lnTo>
                  <a:pt x="494" y="409"/>
                </a:lnTo>
                <a:lnTo>
                  <a:pt x="494" y="409"/>
                </a:lnTo>
                <a:lnTo>
                  <a:pt x="498" y="403"/>
                </a:lnTo>
                <a:lnTo>
                  <a:pt x="500" y="399"/>
                </a:lnTo>
                <a:lnTo>
                  <a:pt x="500" y="399"/>
                </a:lnTo>
                <a:lnTo>
                  <a:pt x="500" y="399"/>
                </a:lnTo>
                <a:lnTo>
                  <a:pt x="498" y="399"/>
                </a:lnTo>
                <a:lnTo>
                  <a:pt x="498" y="399"/>
                </a:lnTo>
                <a:lnTo>
                  <a:pt x="498" y="393"/>
                </a:lnTo>
                <a:lnTo>
                  <a:pt x="494" y="389"/>
                </a:lnTo>
                <a:lnTo>
                  <a:pt x="494" y="389"/>
                </a:lnTo>
                <a:lnTo>
                  <a:pt x="486" y="385"/>
                </a:lnTo>
                <a:lnTo>
                  <a:pt x="476" y="385"/>
                </a:lnTo>
                <a:lnTo>
                  <a:pt x="476" y="385"/>
                </a:lnTo>
                <a:lnTo>
                  <a:pt x="476" y="385"/>
                </a:lnTo>
                <a:lnTo>
                  <a:pt x="476" y="385"/>
                </a:lnTo>
                <a:lnTo>
                  <a:pt x="476" y="385"/>
                </a:lnTo>
                <a:lnTo>
                  <a:pt x="457" y="387"/>
                </a:lnTo>
                <a:lnTo>
                  <a:pt x="441" y="393"/>
                </a:lnTo>
                <a:lnTo>
                  <a:pt x="427" y="401"/>
                </a:lnTo>
                <a:lnTo>
                  <a:pt x="417" y="411"/>
                </a:lnTo>
                <a:lnTo>
                  <a:pt x="417" y="411"/>
                </a:lnTo>
                <a:lnTo>
                  <a:pt x="407" y="421"/>
                </a:lnTo>
                <a:lnTo>
                  <a:pt x="401" y="433"/>
                </a:lnTo>
                <a:lnTo>
                  <a:pt x="397" y="447"/>
                </a:lnTo>
                <a:lnTo>
                  <a:pt x="397" y="462"/>
                </a:lnTo>
                <a:lnTo>
                  <a:pt x="397" y="462"/>
                </a:lnTo>
                <a:lnTo>
                  <a:pt x="397" y="462"/>
                </a:lnTo>
                <a:lnTo>
                  <a:pt x="397" y="462"/>
                </a:lnTo>
                <a:lnTo>
                  <a:pt x="397" y="462"/>
                </a:lnTo>
                <a:lnTo>
                  <a:pt x="399" y="474"/>
                </a:lnTo>
                <a:lnTo>
                  <a:pt x="405" y="486"/>
                </a:lnTo>
                <a:lnTo>
                  <a:pt x="413" y="498"/>
                </a:lnTo>
                <a:lnTo>
                  <a:pt x="423" y="506"/>
                </a:lnTo>
                <a:lnTo>
                  <a:pt x="423" y="506"/>
                </a:lnTo>
                <a:lnTo>
                  <a:pt x="435" y="514"/>
                </a:lnTo>
                <a:lnTo>
                  <a:pt x="449" y="520"/>
                </a:lnTo>
                <a:lnTo>
                  <a:pt x="465" y="522"/>
                </a:lnTo>
                <a:lnTo>
                  <a:pt x="484" y="522"/>
                </a:lnTo>
                <a:lnTo>
                  <a:pt x="484" y="522"/>
                </a:lnTo>
                <a:lnTo>
                  <a:pt x="484" y="522"/>
                </a:lnTo>
                <a:lnTo>
                  <a:pt x="484" y="522"/>
                </a:lnTo>
                <a:lnTo>
                  <a:pt x="484" y="522"/>
                </a:lnTo>
                <a:lnTo>
                  <a:pt x="500" y="520"/>
                </a:lnTo>
                <a:lnTo>
                  <a:pt x="514" y="518"/>
                </a:lnTo>
                <a:lnTo>
                  <a:pt x="528" y="514"/>
                </a:lnTo>
                <a:lnTo>
                  <a:pt x="540" y="508"/>
                </a:lnTo>
                <a:lnTo>
                  <a:pt x="552" y="502"/>
                </a:lnTo>
                <a:lnTo>
                  <a:pt x="565" y="494"/>
                </a:lnTo>
                <a:lnTo>
                  <a:pt x="575" y="486"/>
                </a:lnTo>
                <a:lnTo>
                  <a:pt x="585" y="478"/>
                </a:lnTo>
                <a:lnTo>
                  <a:pt x="585" y="478"/>
                </a:lnTo>
                <a:lnTo>
                  <a:pt x="601" y="458"/>
                </a:lnTo>
                <a:lnTo>
                  <a:pt x="607" y="447"/>
                </a:lnTo>
                <a:lnTo>
                  <a:pt x="611" y="435"/>
                </a:lnTo>
                <a:lnTo>
                  <a:pt x="615" y="425"/>
                </a:lnTo>
                <a:lnTo>
                  <a:pt x="617" y="413"/>
                </a:lnTo>
                <a:lnTo>
                  <a:pt x="619" y="401"/>
                </a:lnTo>
                <a:lnTo>
                  <a:pt x="619" y="389"/>
                </a:lnTo>
                <a:lnTo>
                  <a:pt x="619" y="389"/>
                </a:lnTo>
                <a:lnTo>
                  <a:pt x="619" y="387"/>
                </a:lnTo>
                <a:lnTo>
                  <a:pt x="619" y="387"/>
                </a:lnTo>
                <a:lnTo>
                  <a:pt x="619" y="387"/>
                </a:lnTo>
                <a:lnTo>
                  <a:pt x="617" y="375"/>
                </a:lnTo>
                <a:lnTo>
                  <a:pt x="615" y="362"/>
                </a:lnTo>
                <a:lnTo>
                  <a:pt x="611" y="352"/>
                </a:lnTo>
                <a:lnTo>
                  <a:pt x="605" y="342"/>
                </a:lnTo>
                <a:lnTo>
                  <a:pt x="599" y="332"/>
                </a:lnTo>
                <a:lnTo>
                  <a:pt x="591" y="322"/>
                </a:lnTo>
                <a:lnTo>
                  <a:pt x="573" y="306"/>
                </a:lnTo>
                <a:lnTo>
                  <a:pt x="573" y="306"/>
                </a:lnTo>
                <a:lnTo>
                  <a:pt x="563" y="300"/>
                </a:lnTo>
                <a:lnTo>
                  <a:pt x="550" y="294"/>
                </a:lnTo>
                <a:lnTo>
                  <a:pt x="538" y="288"/>
                </a:lnTo>
                <a:lnTo>
                  <a:pt x="526" y="283"/>
                </a:lnTo>
                <a:lnTo>
                  <a:pt x="512" y="279"/>
                </a:lnTo>
                <a:lnTo>
                  <a:pt x="498" y="277"/>
                </a:lnTo>
                <a:lnTo>
                  <a:pt x="484" y="277"/>
                </a:lnTo>
                <a:lnTo>
                  <a:pt x="469" y="277"/>
                </a:lnTo>
                <a:lnTo>
                  <a:pt x="469" y="277"/>
                </a:lnTo>
                <a:lnTo>
                  <a:pt x="467" y="277"/>
                </a:lnTo>
                <a:lnTo>
                  <a:pt x="467" y="277"/>
                </a:lnTo>
                <a:lnTo>
                  <a:pt x="467" y="277"/>
                </a:lnTo>
                <a:lnTo>
                  <a:pt x="447" y="279"/>
                </a:lnTo>
                <a:lnTo>
                  <a:pt x="427" y="285"/>
                </a:lnTo>
                <a:lnTo>
                  <a:pt x="407" y="292"/>
                </a:lnTo>
                <a:lnTo>
                  <a:pt x="388" y="298"/>
                </a:lnTo>
                <a:lnTo>
                  <a:pt x="370" y="308"/>
                </a:lnTo>
                <a:lnTo>
                  <a:pt x="354" y="318"/>
                </a:lnTo>
                <a:lnTo>
                  <a:pt x="340" y="330"/>
                </a:lnTo>
                <a:lnTo>
                  <a:pt x="326" y="342"/>
                </a:lnTo>
                <a:lnTo>
                  <a:pt x="326" y="342"/>
                </a:lnTo>
                <a:lnTo>
                  <a:pt x="314" y="356"/>
                </a:lnTo>
                <a:lnTo>
                  <a:pt x="303" y="371"/>
                </a:lnTo>
                <a:lnTo>
                  <a:pt x="293" y="387"/>
                </a:lnTo>
                <a:lnTo>
                  <a:pt x="287" y="401"/>
                </a:lnTo>
                <a:lnTo>
                  <a:pt x="281" y="419"/>
                </a:lnTo>
                <a:lnTo>
                  <a:pt x="277" y="435"/>
                </a:lnTo>
                <a:lnTo>
                  <a:pt x="275" y="454"/>
                </a:lnTo>
                <a:lnTo>
                  <a:pt x="277" y="470"/>
                </a:lnTo>
                <a:lnTo>
                  <a:pt x="277" y="470"/>
                </a:lnTo>
                <a:lnTo>
                  <a:pt x="277" y="472"/>
                </a:lnTo>
                <a:lnTo>
                  <a:pt x="277" y="472"/>
                </a:lnTo>
                <a:lnTo>
                  <a:pt x="277" y="472"/>
                </a:lnTo>
                <a:lnTo>
                  <a:pt x="279" y="490"/>
                </a:lnTo>
                <a:lnTo>
                  <a:pt x="283" y="506"/>
                </a:lnTo>
                <a:lnTo>
                  <a:pt x="289" y="522"/>
                </a:lnTo>
                <a:lnTo>
                  <a:pt x="297" y="537"/>
                </a:lnTo>
                <a:lnTo>
                  <a:pt x="305" y="553"/>
                </a:lnTo>
                <a:lnTo>
                  <a:pt x="318" y="565"/>
                </a:lnTo>
                <a:lnTo>
                  <a:pt x="330" y="577"/>
                </a:lnTo>
                <a:lnTo>
                  <a:pt x="342" y="589"/>
                </a:lnTo>
                <a:lnTo>
                  <a:pt x="342" y="589"/>
                </a:lnTo>
                <a:lnTo>
                  <a:pt x="358" y="599"/>
                </a:lnTo>
                <a:lnTo>
                  <a:pt x="374" y="607"/>
                </a:lnTo>
                <a:lnTo>
                  <a:pt x="391" y="615"/>
                </a:lnTo>
                <a:lnTo>
                  <a:pt x="409" y="622"/>
                </a:lnTo>
                <a:lnTo>
                  <a:pt x="429" y="626"/>
                </a:lnTo>
                <a:lnTo>
                  <a:pt x="447" y="630"/>
                </a:lnTo>
                <a:lnTo>
                  <a:pt x="467" y="630"/>
                </a:lnTo>
                <a:lnTo>
                  <a:pt x="490" y="630"/>
                </a:lnTo>
                <a:lnTo>
                  <a:pt x="490" y="630"/>
                </a:lnTo>
                <a:lnTo>
                  <a:pt x="492" y="630"/>
                </a:lnTo>
                <a:lnTo>
                  <a:pt x="492" y="630"/>
                </a:lnTo>
                <a:lnTo>
                  <a:pt x="500" y="630"/>
                </a:lnTo>
                <a:lnTo>
                  <a:pt x="506" y="632"/>
                </a:lnTo>
                <a:lnTo>
                  <a:pt x="514" y="634"/>
                </a:lnTo>
                <a:lnTo>
                  <a:pt x="520" y="638"/>
                </a:lnTo>
                <a:lnTo>
                  <a:pt x="524" y="644"/>
                </a:lnTo>
                <a:lnTo>
                  <a:pt x="528" y="650"/>
                </a:lnTo>
                <a:lnTo>
                  <a:pt x="530" y="656"/>
                </a:lnTo>
                <a:lnTo>
                  <a:pt x="532" y="664"/>
                </a:lnTo>
                <a:lnTo>
                  <a:pt x="532" y="664"/>
                </a:lnTo>
                <a:lnTo>
                  <a:pt x="532" y="672"/>
                </a:lnTo>
                <a:lnTo>
                  <a:pt x="530" y="678"/>
                </a:lnTo>
                <a:lnTo>
                  <a:pt x="528" y="686"/>
                </a:lnTo>
                <a:lnTo>
                  <a:pt x="522" y="690"/>
                </a:lnTo>
                <a:lnTo>
                  <a:pt x="518" y="696"/>
                </a:lnTo>
                <a:lnTo>
                  <a:pt x="512" y="700"/>
                </a:lnTo>
                <a:lnTo>
                  <a:pt x="506" y="702"/>
                </a:lnTo>
                <a:lnTo>
                  <a:pt x="498" y="705"/>
                </a:lnTo>
                <a:lnTo>
                  <a:pt x="494" y="705"/>
                </a:lnTo>
                <a:lnTo>
                  <a:pt x="494" y="705"/>
                </a:lnTo>
                <a:lnTo>
                  <a:pt x="494" y="705"/>
                </a:lnTo>
                <a:lnTo>
                  <a:pt x="494" y="705"/>
                </a:lnTo>
                <a:lnTo>
                  <a:pt x="467" y="705"/>
                </a:lnTo>
                <a:lnTo>
                  <a:pt x="439" y="702"/>
                </a:lnTo>
                <a:lnTo>
                  <a:pt x="413" y="698"/>
                </a:lnTo>
                <a:lnTo>
                  <a:pt x="388" y="692"/>
                </a:lnTo>
                <a:lnTo>
                  <a:pt x="364" y="684"/>
                </a:lnTo>
                <a:lnTo>
                  <a:pt x="340" y="674"/>
                </a:lnTo>
                <a:lnTo>
                  <a:pt x="318" y="662"/>
                </a:lnTo>
                <a:lnTo>
                  <a:pt x="297" y="648"/>
                </a:lnTo>
                <a:lnTo>
                  <a:pt x="297" y="648"/>
                </a:lnTo>
                <a:lnTo>
                  <a:pt x="279" y="632"/>
                </a:lnTo>
                <a:lnTo>
                  <a:pt x="261" y="613"/>
                </a:lnTo>
                <a:lnTo>
                  <a:pt x="245" y="595"/>
                </a:lnTo>
                <a:lnTo>
                  <a:pt x="233" y="573"/>
                </a:lnTo>
                <a:lnTo>
                  <a:pt x="220" y="553"/>
                </a:lnTo>
                <a:lnTo>
                  <a:pt x="212" y="528"/>
                </a:lnTo>
                <a:lnTo>
                  <a:pt x="206" y="504"/>
                </a:lnTo>
                <a:lnTo>
                  <a:pt x="202" y="478"/>
                </a:lnTo>
                <a:lnTo>
                  <a:pt x="202" y="478"/>
                </a:lnTo>
                <a:lnTo>
                  <a:pt x="202" y="478"/>
                </a:lnTo>
                <a:lnTo>
                  <a:pt x="202" y="476"/>
                </a:lnTo>
                <a:lnTo>
                  <a:pt x="202" y="476"/>
                </a:lnTo>
                <a:lnTo>
                  <a:pt x="202" y="476"/>
                </a:lnTo>
                <a:lnTo>
                  <a:pt x="202" y="476"/>
                </a:lnTo>
                <a:lnTo>
                  <a:pt x="202" y="449"/>
                </a:lnTo>
                <a:lnTo>
                  <a:pt x="204" y="425"/>
                </a:lnTo>
                <a:lnTo>
                  <a:pt x="208" y="401"/>
                </a:lnTo>
                <a:lnTo>
                  <a:pt x="216" y="377"/>
                </a:lnTo>
                <a:lnTo>
                  <a:pt x="227" y="352"/>
                </a:lnTo>
                <a:lnTo>
                  <a:pt x="241" y="332"/>
                </a:lnTo>
                <a:lnTo>
                  <a:pt x="255" y="310"/>
                </a:lnTo>
                <a:lnTo>
                  <a:pt x="271" y="292"/>
                </a:lnTo>
                <a:lnTo>
                  <a:pt x="271" y="292"/>
                </a:lnTo>
                <a:lnTo>
                  <a:pt x="291" y="273"/>
                </a:lnTo>
                <a:lnTo>
                  <a:pt x="312" y="257"/>
                </a:lnTo>
                <a:lnTo>
                  <a:pt x="332" y="243"/>
                </a:lnTo>
                <a:lnTo>
                  <a:pt x="356" y="231"/>
                </a:lnTo>
                <a:lnTo>
                  <a:pt x="380" y="221"/>
                </a:lnTo>
                <a:lnTo>
                  <a:pt x="407" y="213"/>
                </a:lnTo>
                <a:lnTo>
                  <a:pt x="433" y="207"/>
                </a:lnTo>
                <a:lnTo>
                  <a:pt x="461" y="203"/>
                </a:lnTo>
                <a:lnTo>
                  <a:pt x="461" y="203"/>
                </a:lnTo>
                <a:lnTo>
                  <a:pt x="461" y="203"/>
                </a:lnTo>
                <a:lnTo>
                  <a:pt x="463" y="203"/>
                </a:lnTo>
                <a:lnTo>
                  <a:pt x="463" y="203"/>
                </a:lnTo>
                <a:lnTo>
                  <a:pt x="463" y="203"/>
                </a:lnTo>
                <a:lnTo>
                  <a:pt x="463" y="203"/>
                </a:lnTo>
                <a:lnTo>
                  <a:pt x="486" y="203"/>
                </a:lnTo>
                <a:lnTo>
                  <a:pt x="506" y="205"/>
                </a:lnTo>
                <a:lnTo>
                  <a:pt x="528" y="207"/>
                </a:lnTo>
                <a:lnTo>
                  <a:pt x="548" y="213"/>
                </a:lnTo>
                <a:lnTo>
                  <a:pt x="567" y="219"/>
                </a:lnTo>
                <a:lnTo>
                  <a:pt x="585" y="227"/>
                </a:lnTo>
                <a:lnTo>
                  <a:pt x="601" y="237"/>
                </a:lnTo>
                <a:lnTo>
                  <a:pt x="617" y="247"/>
                </a:lnTo>
                <a:lnTo>
                  <a:pt x="617" y="247"/>
                </a:lnTo>
                <a:lnTo>
                  <a:pt x="633" y="259"/>
                </a:lnTo>
                <a:lnTo>
                  <a:pt x="648" y="273"/>
                </a:lnTo>
                <a:lnTo>
                  <a:pt x="660" y="290"/>
                </a:lnTo>
                <a:lnTo>
                  <a:pt x="670" y="306"/>
                </a:lnTo>
                <a:lnTo>
                  <a:pt x="678" y="324"/>
                </a:lnTo>
                <a:lnTo>
                  <a:pt x="686" y="342"/>
                </a:lnTo>
                <a:lnTo>
                  <a:pt x="690" y="360"/>
                </a:lnTo>
                <a:lnTo>
                  <a:pt x="694" y="381"/>
                </a:lnTo>
                <a:lnTo>
                  <a:pt x="694" y="381"/>
                </a:lnTo>
                <a:lnTo>
                  <a:pt x="694" y="381"/>
                </a:lnTo>
                <a:lnTo>
                  <a:pt x="694" y="383"/>
                </a:lnTo>
                <a:lnTo>
                  <a:pt x="694" y="383"/>
                </a:lnTo>
                <a:lnTo>
                  <a:pt x="694" y="383"/>
                </a:lnTo>
                <a:lnTo>
                  <a:pt x="694" y="383"/>
                </a:lnTo>
                <a:lnTo>
                  <a:pt x="694" y="403"/>
                </a:lnTo>
                <a:lnTo>
                  <a:pt x="692" y="423"/>
                </a:lnTo>
                <a:lnTo>
                  <a:pt x="688" y="443"/>
                </a:lnTo>
                <a:lnTo>
                  <a:pt x="682" y="462"/>
                </a:lnTo>
                <a:lnTo>
                  <a:pt x="674" y="480"/>
                </a:lnTo>
                <a:lnTo>
                  <a:pt x="664" y="498"/>
                </a:lnTo>
                <a:lnTo>
                  <a:pt x="652" y="514"/>
                </a:lnTo>
                <a:lnTo>
                  <a:pt x="637" y="528"/>
                </a:lnTo>
                <a:lnTo>
                  <a:pt x="637" y="528"/>
                </a:lnTo>
                <a:lnTo>
                  <a:pt x="623" y="543"/>
                </a:lnTo>
                <a:lnTo>
                  <a:pt x="607" y="555"/>
                </a:lnTo>
                <a:lnTo>
                  <a:pt x="591" y="565"/>
                </a:lnTo>
                <a:lnTo>
                  <a:pt x="573" y="575"/>
                </a:lnTo>
                <a:lnTo>
                  <a:pt x="552" y="583"/>
                </a:lnTo>
                <a:lnTo>
                  <a:pt x="532" y="589"/>
                </a:lnTo>
                <a:lnTo>
                  <a:pt x="512" y="595"/>
                </a:lnTo>
                <a:lnTo>
                  <a:pt x="490" y="597"/>
                </a:lnTo>
                <a:lnTo>
                  <a:pt x="490" y="597"/>
                </a:lnTo>
                <a:lnTo>
                  <a:pt x="490" y="597"/>
                </a:lnTo>
                <a:lnTo>
                  <a:pt x="488" y="597"/>
                </a:lnTo>
                <a:lnTo>
                  <a:pt x="488" y="597"/>
                </a:lnTo>
                <a:lnTo>
                  <a:pt x="488" y="597"/>
                </a:lnTo>
                <a:lnTo>
                  <a:pt x="488" y="597"/>
                </a:lnTo>
                <a:lnTo>
                  <a:pt x="474" y="597"/>
                </a:lnTo>
                <a:lnTo>
                  <a:pt x="457" y="597"/>
                </a:lnTo>
                <a:lnTo>
                  <a:pt x="443" y="595"/>
                </a:lnTo>
                <a:lnTo>
                  <a:pt x="429" y="591"/>
                </a:lnTo>
                <a:lnTo>
                  <a:pt x="415" y="587"/>
                </a:lnTo>
                <a:lnTo>
                  <a:pt x="401" y="581"/>
                </a:lnTo>
                <a:lnTo>
                  <a:pt x="388" y="573"/>
                </a:lnTo>
                <a:lnTo>
                  <a:pt x="378" y="565"/>
                </a:lnTo>
                <a:lnTo>
                  <a:pt x="378" y="565"/>
                </a:lnTo>
                <a:lnTo>
                  <a:pt x="366" y="557"/>
                </a:lnTo>
                <a:lnTo>
                  <a:pt x="356" y="547"/>
                </a:lnTo>
                <a:lnTo>
                  <a:pt x="348" y="534"/>
                </a:lnTo>
                <a:lnTo>
                  <a:pt x="340" y="522"/>
                </a:lnTo>
                <a:lnTo>
                  <a:pt x="334" y="510"/>
                </a:lnTo>
                <a:lnTo>
                  <a:pt x="328" y="496"/>
                </a:lnTo>
                <a:lnTo>
                  <a:pt x="324" y="482"/>
                </a:lnTo>
                <a:lnTo>
                  <a:pt x="322" y="468"/>
                </a:lnTo>
                <a:lnTo>
                  <a:pt x="322" y="468"/>
                </a:lnTo>
                <a:lnTo>
                  <a:pt x="322" y="468"/>
                </a:lnTo>
                <a:lnTo>
                  <a:pt x="322" y="466"/>
                </a:lnTo>
                <a:lnTo>
                  <a:pt x="322" y="466"/>
                </a:lnTo>
                <a:lnTo>
                  <a:pt x="322" y="466"/>
                </a:lnTo>
                <a:lnTo>
                  <a:pt x="322" y="466"/>
                </a:lnTo>
                <a:lnTo>
                  <a:pt x="322" y="451"/>
                </a:lnTo>
                <a:lnTo>
                  <a:pt x="324" y="437"/>
                </a:lnTo>
                <a:lnTo>
                  <a:pt x="326" y="421"/>
                </a:lnTo>
                <a:lnTo>
                  <a:pt x="332" y="409"/>
                </a:lnTo>
                <a:lnTo>
                  <a:pt x="336" y="395"/>
                </a:lnTo>
                <a:lnTo>
                  <a:pt x="344" y="383"/>
                </a:lnTo>
                <a:lnTo>
                  <a:pt x="352" y="371"/>
                </a:lnTo>
                <a:lnTo>
                  <a:pt x="362" y="360"/>
                </a:lnTo>
                <a:lnTo>
                  <a:pt x="362" y="360"/>
                </a:lnTo>
                <a:lnTo>
                  <a:pt x="372" y="350"/>
                </a:lnTo>
                <a:lnTo>
                  <a:pt x="384" y="340"/>
                </a:lnTo>
                <a:lnTo>
                  <a:pt x="397" y="332"/>
                </a:lnTo>
                <a:lnTo>
                  <a:pt x="409" y="326"/>
                </a:lnTo>
                <a:lnTo>
                  <a:pt x="423" y="320"/>
                </a:lnTo>
                <a:lnTo>
                  <a:pt x="439" y="316"/>
                </a:lnTo>
                <a:lnTo>
                  <a:pt x="453" y="312"/>
                </a:lnTo>
                <a:lnTo>
                  <a:pt x="469" y="310"/>
                </a:lnTo>
                <a:lnTo>
                  <a:pt x="469" y="310"/>
                </a:lnTo>
                <a:lnTo>
                  <a:pt x="469" y="310"/>
                </a:lnTo>
                <a:lnTo>
                  <a:pt x="469" y="310"/>
                </a:lnTo>
                <a:lnTo>
                  <a:pt x="469" y="310"/>
                </a:lnTo>
                <a:lnTo>
                  <a:pt x="469" y="310"/>
                </a:lnTo>
                <a:lnTo>
                  <a:pt x="469" y="310"/>
                </a:lnTo>
                <a:lnTo>
                  <a:pt x="490" y="310"/>
                </a:lnTo>
                <a:lnTo>
                  <a:pt x="506" y="314"/>
                </a:lnTo>
                <a:lnTo>
                  <a:pt x="524" y="320"/>
                </a:lnTo>
                <a:lnTo>
                  <a:pt x="538" y="330"/>
                </a:lnTo>
                <a:lnTo>
                  <a:pt x="538" y="330"/>
                </a:lnTo>
                <a:lnTo>
                  <a:pt x="552" y="342"/>
                </a:lnTo>
                <a:lnTo>
                  <a:pt x="563" y="356"/>
                </a:lnTo>
                <a:lnTo>
                  <a:pt x="569" y="373"/>
                </a:lnTo>
                <a:lnTo>
                  <a:pt x="573" y="393"/>
                </a:lnTo>
                <a:lnTo>
                  <a:pt x="573" y="393"/>
                </a:lnTo>
                <a:lnTo>
                  <a:pt x="573" y="393"/>
                </a:lnTo>
                <a:lnTo>
                  <a:pt x="573" y="393"/>
                </a:lnTo>
                <a:lnTo>
                  <a:pt x="573" y="393"/>
                </a:lnTo>
                <a:lnTo>
                  <a:pt x="573" y="393"/>
                </a:lnTo>
                <a:lnTo>
                  <a:pt x="573" y="393"/>
                </a:lnTo>
                <a:lnTo>
                  <a:pt x="573" y="411"/>
                </a:lnTo>
                <a:lnTo>
                  <a:pt x="567" y="429"/>
                </a:lnTo>
                <a:lnTo>
                  <a:pt x="559" y="445"/>
                </a:lnTo>
                <a:lnTo>
                  <a:pt x="548" y="460"/>
                </a:lnTo>
                <a:lnTo>
                  <a:pt x="548" y="460"/>
                </a:lnTo>
                <a:lnTo>
                  <a:pt x="534" y="472"/>
                </a:lnTo>
                <a:lnTo>
                  <a:pt x="518" y="482"/>
                </a:lnTo>
                <a:lnTo>
                  <a:pt x="502" y="488"/>
                </a:lnTo>
                <a:lnTo>
                  <a:pt x="484" y="490"/>
                </a:lnTo>
                <a:lnTo>
                  <a:pt x="484" y="490"/>
                </a:lnTo>
                <a:close/>
                <a:moveTo>
                  <a:pt x="688" y="279"/>
                </a:moveTo>
                <a:lnTo>
                  <a:pt x="688" y="279"/>
                </a:lnTo>
                <a:lnTo>
                  <a:pt x="700" y="298"/>
                </a:lnTo>
                <a:lnTo>
                  <a:pt x="712" y="318"/>
                </a:lnTo>
                <a:lnTo>
                  <a:pt x="723" y="338"/>
                </a:lnTo>
                <a:lnTo>
                  <a:pt x="731" y="358"/>
                </a:lnTo>
                <a:lnTo>
                  <a:pt x="731" y="358"/>
                </a:lnTo>
                <a:lnTo>
                  <a:pt x="749" y="354"/>
                </a:lnTo>
                <a:lnTo>
                  <a:pt x="765" y="348"/>
                </a:lnTo>
                <a:lnTo>
                  <a:pt x="777" y="342"/>
                </a:lnTo>
                <a:lnTo>
                  <a:pt x="787" y="334"/>
                </a:lnTo>
                <a:lnTo>
                  <a:pt x="795" y="328"/>
                </a:lnTo>
                <a:lnTo>
                  <a:pt x="803" y="320"/>
                </a:lnTo>
                <a:lnTo>
                  <a:pt x="814" y="304"/>
                </a:lnTo>
                <a:lnTo>
                  <a:pt x="824" y="290"/>
                </a:lnTo>
                <a:lnTo>
                  <a:pt x="834" y="277"/>
                </a:lnTo>
                <a:lnTo>
                  <a:pt x="840" y="271"/>
                </a:lnTo>
                <a:lnTo>
                  <a:pt x="846" y="265"/>
                </a:lnTo>
                <a:lnTo>
                  <a:pt x="856" y="261"/>
                </a:lnTo>
                <a:lnTo>
                  <a:pt x="868" y="257"/>
                </a:lnTo>
                <a:lnTo>
                  <a:pt x="868" y="257"/>
                </a:lnTo>
                <a:lnTo>
                  <a:pt x="846" y="243"/>
                </a:lnTo>
                <a:lnTo>
                  <a:pt x="824" y="233"/>
                </a:lnTo>
                <a:lnTo>
                  <a:pt x="801" y="227"/>
                </a:lnTo>
                <a:lnTo>
                  <a:pt x="791" y="225"/>
                </a:lnTo>
                <a:lnTo>
                  <a:pt x="781" y="225"/>
                </a:lnTo>
                <a:lnTo>
                  <a:pt x="769" y="227"/>
                </a:lnTo>
                <a:lnTo>
                  <a:pt x="757" y="229"/>
                </a:lnTo>
                <a:lnTo>
                  <a:pt x="747" y="233"/>
                </a:lnTo>
                <a:lnTo>
                  <a:pt x="735" y="239"/>
                </a:lnTo>
                <a:lnTo>
                  <a:pt x="723" y="247"/>
                </a:lnTo>
                <a:lnTo>
                  <a:pt x="712" y="255"/>
                </a:lnTo>
                <a:lnTo>
                  <a:pt x="700" y="267"/>
                </a:lnTo>
                <a:lnTo>
                  <a:pt x="688" y="279"/>
                </a:lnTo>
                <a:lnTo>
                  <a:pt x="688" y="279"/>
                </a:lnTo>
                <a:close/>
                <a:moveTo>
                  <a:pt x="569" y="188"/>
                </a:moveTo>
                <a:lnTo>
                  <a:pt x="569" y="188"/>
                </a:lnTo>
                <a:lnTo>
                  <a:pt x="589" y="196"/>
                </a:lnTo>
                <a:lnTo>
                  <a:pt x="607" y="209"/>
                </a:lnTo>
                <a:lnTo>
                  <a:pt x="627" y="221"/>
                </a:lnTo>
                <a:lnTo>
                  <a:pt x="646" y="235"/>
                </a:lnTo>
                <a:lnTo>
                  <a:pt x="646" y="235"/>
                </a:lnTo>
                <a:lnTo>
                  <a:pt x="658" y="221"/>
                </a:lnTo>
                <a:lnTo>
                  <a:pt x="668" y="209"/>
                </a:lnTo>
                <a:lnTo>
                  <a:pt x="676" y="196"/>
                </a:lnTo>
                <a:lnTo>
                  <a:pt x="682" y="186"/>
                </a:lnTo>
                <a:lnTo>
                  <a:pt x="686" y="174"/>
                </a:lnTo>
                <a:lnTo>
                  <a:pt x="688" y="164"/>
                </a:lnTo>
                <a:lnTo>
                  <a:pt x="690" y="146"/>
                </a:lnTo>
                <a:lnTo>
                  <a:pt x="690" y="130"/>
                </a:lnTo>
                <a:lnTo>
                  <a:pt x="692" y="111"/>
                </a:lnTo>
                <a:lnTo>
                  <a:pt x="694" y="103"/>
                </a:lnTo>
                <a:lnTo>
                  <a:pt x="698" y="95"/>
                </a:lnTo>
                <a:lnTo>
                  <a:pt x="704" y="87"/>
                </a:lnTo>
                <a:lnTo>
                  <a:pt x="712" y="77"/>
                </a:lnTo>
                <a:lnTo>
                  <a:pt x="712" y="77"/>
                </a:lnTo>
                <a:lnTo>
                  <a:pt x="686" y="77"/>
                </a:lnTo>
                <a:lnTo>
                  <a:pt x="664" y="79"/>
                </a:lnTo>
                <a:lnTo>
                  <a:pt x="642" y="85"/>
                </a:lnTo>
                <a:lnTo>
                  <a:pt x="631" y="89"/>
                </a:lnTo>
                <a:lnTo>
                  <a:pt x="621" y="93"/>
                </a:lnTo>
                <a:lnTo>
                  <a:pt x="611" y="101"/>
                </a:lnTo>
                <a:lnTo>
                  <a:pt x="603" y="107"/>
                </a:lnTo>
                <a:lnTo>
                  <a:pt x="595" y="117"/>
                </a:lnTo>
                <a:lnTo>
                  <a:pt x="589" y="128"/>
                </a:lnTo>
                <a:lnTo>
                  <a:pt x="583" y="140"/>
                </a:lnTo>
                <a:lnTo>
                  <a:pt x="577" y="154"/>
                </a:lnTo>
                <a:lnTo>
                  <a:pt x="573" y="170"/>
                </a:lnTo>
                <a:lnTo>
                  <a:pt x="569" y="188"/>
                </a:lnTo>
                <a:lnTo>
                  <a:pt x="569" y="188"/>
                </a:lnTo>
                <a:close/>
                <a:moveTo>
                  <a:pt x="419" y="168"/>
                </a:moveTo>
                <a:lnTo>
                  <a:pt x="419" y="168"/>
                </a:lnTo>
                <a:lnTo>
                  <a:pt x="441" y="166"/>
                </a:lnTo>
                <a:lnTo>
                  <a:pt x="463" y="166"/>
                </a:lnTo>
                <a:lnTo>
                  <a:pt x="486" y="166"/>
                </a:lnTo>
                <a:lnTo>
                  <a:pt x="508" y="170"/>
                </a:lnTo>
                <a:lnTo>
                  <a:pt x="508" y="170"/>
                </a:lnTo>
                <a:lnTo>
                  <a:pt x="512" y="152"/>
                </a:lnTo>
                <a:lnTo>
                  <a:pt x="516" y="136"/>
                </a:lnTo>
                <a:lnTo>
                  <a:pt x="516" y="122"/>
                </a:lnTo>
                <a:lnTo>
                  <a:pt x="516" y="109"/>
                </a:lnTo>
                <a:lnTo>
                  <a:pt x="514" y="97"/>
                </a:lnTo>
                <a:lnTo>
                  <a:pt x="510" y="87"/>
                </a:lnTo>
                <a:lnTo>
                  <a:pt x="502" y="71"/>
                </a:lnTo>
                <a:lnTo>
                  <a:pt x="494" y="55"/>
                </a:lnTo>
                <a:lnTo>
                  <a:pt x="488" y="41"/>
                </a:lnTo>
                <a:lnTo>
                  <a:pt x="486" y="30"/>
                </a:lnTo>
                <a:lnTo>
                  <a:pt x="486" y="22"/>
                </a:lnTo>
                <a:lnTo>
                  <a:pt x="486" y="12"/>
                </a:lnTo>
                <a:lnTo>
                  <a:pt x="488" y="0"/>
                </a:lnTo>
                <a:lnTo>
                  <a:pt x="488" y="0"/>
                </a:lnTo>
                <a:lnTo>
                  <a:pt x="465" y="12"/>
                </a:lnTo>
                <a:lnTo>
                  <a:pt x="445" y="26"/>
                </a:lnTo>
                <a:lnTo>
                  <a:pt x="429" y="41"/>
                </a:lnTo>
                <a:lnTo>
                  <a:pt x="423" y="51"/>
                </a:lnTo>
                <a:lnTo>
                  <a:pt x="417" y="61"/>
                </a:lnTo>
                <a:lnTo>
                  <a:pt x="413" y="71"/>
                </a:lnTo>
                <a:lnTo>
                  <a:pt x="409" y="81"/>
                </a:lnTo>
                <a:lnTo>
                  <a:pt x="407" y="93"/>
                </a:lnTo>
                <a:lnTo>
                  <a:pt x="407" y="105"/>
                </a:lnTo>
                <a:lnTo>
                  <a:pt x="407" y="120"/>
                </a:lnTo>
                <a:lnTo>
                  <a:pt x="409" y="134"/>
                </a:lnTo>
                <a:lnTo>
                  <a:pt x="413" y="150"/>
                </a:lnTo>
                <a:lnTo>
                  <a:pt x="419" y="168"/>
                </a:lnTo>
                <a:lnTo>
                  <a:pt x="419" y="168"/>
                </a:lnTo>
                <a:close/>
                <a:moveTo>
                  <a:pt x="279" y="225"/>
                </a:moveTo>
                <a:lnTo>
                  <a:pt x="279" y="225"/>
                </a:lnTo>
                <a:lnTo>
                  <a:pt x="297" y="213"/>
                </a:lnTo>
                <a:lnTo>
                  <a:pt x="316" y="200"/>
                </a:lnTo>
                <a:lnTo>
                  <a:pt x="336" y="190"/>
                </a:lnTo>
                <a:lnTo>
                  <a:pt x="358" y="182"/>
                </a:lnTo>
                <a:lnTo>
                  <a:pt x="358" y="182"/>
                </a:lnTo>
                <a:lnTo>
                  <a:pt x="352" y="164"/>
                </a:lnTo>
                <a:lnTo>
                  <a:pt x="346" y="148"/>
                </a:lnTo>
                <a:lnTo>
                  <a:pt x="340" y="136"/>
                </a:lnTo>
                <a:lnTo>
                  <a:pt x="334" y="126"/>
                </a:lnTo>
                <a:lnTo>
                  <a:pt x="326" y="117"/>
                </a:lnTo>
                <a:lnTo>
                  <a:pt x="318" y="109"/>
                </a:lnTo>
                <a:lnTo>
                  <a:pt x="303" y="99"/>
                </a:lnTo>
                <a:lnTo>
                  <a:pt x="289" y="89"/>
                </a:lnTo>
                <a:lnTo>
                  <a:pt x="275" y="79"/>
                </a:lnTo>
                <a:lnTo>
                  <a:pt x="269" y="73"/>
                </a:lnTo>
                <a:lnTo>
                  <a:pt x="263" y="65"/>
                </a:lnTo>
                <a:lnTo>
                  <a:pt x="259" y="57"/>
                </a:lnTo>
                <a:lnTo>
                  <a:pt x="255" y="45"/>
                </a:lnTo>
                <a:lnTo>
                  <a:pt x="255" y="45"/>
                </a:lnTo>
                <a:lnTo>
                  <a:pt x="243" y="67"/>
                </a:lnTo>
                <a:lnTo>
                  <a:pt x="233" y="89"/>
                </a:lnTo>
                <a:lnTo>
                  <a:pt x="225" y="109"/>
                </a:lnTo>
                <a:lnTo>
                  <a:pt x="225" y="122"/>
                </a:lnTo>
                <a:lnTo>
                  <a:pt x="225" y="132"/>
                </a:lnTo>
                <a:lnTo>
                  <a:pt x="225" y="144"/>
                </a:lnTo>
                <a:lnTo>
                  <a:pt x="227" y="154"/>
                </a:lnTo>
                <a:lnTo>
                  <a:pt x="231" y="166"/>
                </a:lnTo>
                <a:lnTo>
                  <a:pt x="237" y="178"/>
                </a:lnTo>
                <a:lnTo>
                  <a:pt x="245" y="190"/>
                </a:lnTo>
                <a:lnTo>
                  <a:pt x="255" y="200"/>
                </a:lnTo>
                <a:lnTo>
                  <a:pt x="265" y="213"/>
                </a:lnTo>
                <a:lnTo>
                  <a:pt x="279" y="225"/>
                </a:lnTo>
                <a:lnTo>
                  <a:pt x="279" y="225"/>
                </a:lnTo>
                <a:close/>
                <a:moveTo>
                  <a:pt x="186" y="344"/>
                </a:moveTo>
                <a:lnTo>
                  <a:pt x="186" y="344"/>
                </a:lnTo>
                <a:lnTo>
                  <a:pt x="196" y="324"/>
                </a:lnTo>
                <a:lnTo>
                  <a:pt x="206" y="304"/>
                </a:lnTo>
                <a:lnTo>
                  <a:pt x="218" y="285"/>
                </a:lnTo>
                <a:lnTo>
                  <a:pt x="233" y="267"/>
                </a:lnTo>
                <a:lnTo>
                  <a:pt x="233" y="267"/>
                </a:lnTo>
                <a:lnTo>
                  <a:pt x="218" y="255"/>
                </a:lnTo>
                <a:lnTo>
                  <a:pt x="206" y="245"/>
                </a:lnTo>
                <a:lnTo>
                  <a:pt x="194" y="237"/>
                </a:lnTo>
                <a:lnTo>
                  <a:pt x="184" y="231"/>
                </a:lnTo>
                <a:lnTo>
                  <a:pt x="174" y="227"/>
                </a:lnTo>
                <a:lnTo>
                  <a:pt x="164" y="225"/>
                </a:lnTo>
                <a:lnTo>
                  <a:pt x="146" y="223"/>
                </a:lnTo>
                <a:lnTo>
                  <a:pt x="127" y="223"/>
                </a:lnTo>
                <a:lnTo>
                  <a:pt x="111" y="221"/>
                </a:lnTo>
                <a:lnTo>
                  <a:pt x="103" y="219"/>
                </a:lnTo>
                <a:lnTo>
                  <a:pt x="93" y="215"/>
                </a:lnTo>
                <a:lnTo>
                  <a:pt x="85" y="209"/>
                </a:lnTo>
                <a:lnTo>
                  <a:pt x="77" y="200"/>
                </a:lnTo>
                <a:lnTo>
                  <a:pt x="77" y="200"/>
                </a:lnTo>
                <a:lnTo>
                  <a:pt x="75" y="227"/>
                </a:lnTo>
                <a:lnTo>
                  <a:pt x="77" y="249"/>
                </a:lnTo>
                <a:lnTo>
                  <a:pt x="83" y="271"/>
                </a:lnTo>
                <a:lnTo>
                  <a:pt x="87" y="281"/>
                </a:lnTo>
                <a:lnTo>
                  <a:pt x="93" y="292"/>
                </a:lnTo>
                <a:lnTo>
                  <a:pt x="99" y="302"/>
                </a:lnTo>
                <a:lnTo>
                  <a:pt x="107" y="310"/>
                </a:lnTo>
                <a:lnTo>
                  <a:pt x="115" y="318"/>
                </a:lnTo>
                <a:lnTo>
                  <a:pt x="127" y="324"/>
                </a:lnTo>
                <a:lnTo>
                  <a:pt x="140" y="330"/>
                </a:lnTo>
                <a:lnTo>
                  <a:pt x="154" y="336"/>
                </a:lnTo>
                <a:lnTo>
                  <a:pt x="168" y="340"/>
                </a:lnTo>
                <a:lnTo>
                  <a:pt x="186" y="344"/>
                </a:lnTo>
                <a:lnTo>
                  <a:pt x="186" y="344"/>
                </a:lnTo>
                <a:close/>
                <a:moveTo>
                  <a:pt x="166" y="494"/>
                </a:moveTo>
                <a:lnTo>
                  <a:pt x="166" y="494"/>
                </a:lnTo>
                <a:lnTo>
                  <a:pt x="164" y="472"/>
                </a:lnTo>
                <a:lnTo>
                  <a:pt x="164" y="449"/>
                </a:lnTo>
                <a:lnTo>
                  <a:pt x="166" y="427"/>
                </a:lnTo>
                <a:lnTo>
                  <a:pt x="168" y="405"/>
                </a:lnTo>
                <a:lnTo>
                  <a:pt x="168" y="405"/>
                </a:lnTo>
                <a:lnTo>
                  <a:pt x="150" y="399"/>
                </a:lnTo>
                <a:lnTo>
                  <a:pt x="133" y="397"/>
                </a:lnTo>
                <a:lnTo>
                  <a:pt x="119" y="397"/>
                </a:lnTo>
                <a:lnTo>
                  <a:pt x="107" y="397"/>
                </a:lnTo>
                <a:lnTo>
                  <a:pt x="97" y="399"/>
                </a:lnTo>
                <a:lnTo>
                  <a:pt x="87" y="403"/>
                </a:lnTo>
                <a:lnTo>
                  <a:pt x="69" y="409"/>
                </a:lnTo>
                <a:lnTo>
                  <a:pt x="54" y="419"/>
                </a:lnTo>
                <a:lnTo>
                  <a:pt x="38" y="425"/>
                </a:lnTo>
                <a:lnTo>
                  <a:pt x="30" y="427"/>
                </a:lnTo>
                <a:lnTo>
                  <a:pt x="20" y="427"/>
                </a:lnTo>
                <a:lnTo>
                  <a:pt x="10" y="427"/>
                </a:lnTo>
                <a:lnTo>
                  <a:pt x="0" y="425"/>
                </a:lnTo>
                <a:lnTo>
                  <a:pt x="0" y="425"/>
                </a:lnTo>
                <a:lnTo>
                  <a:pt x="10" y="447"/>
                </a:lnTo>
                <a:lnTo>
                  <a:pt x="24" y="466"/>
                </a:lnTo>
                <a:lnTo>
                  <a:pt x="40" y="484"/>
                </a:lnTo>
                <a:lnTo>
                  <a:pt x="48" y="490"/>
                </a:lnTo>
                <a:lnTo>
                  <a:pt x="59" y="496"/>
                </a:lnTo>
                <a:lnTo>
                  <a:pt x="69" y="500"/>
                </a:lnTo>
                <a:lnTo>
                  <a:pt x="79" y="504"/>
                </a:lnTo>
                <a:lnTo>
                  <a:pt x="91" y="506"/>
                </a:lnTo>
                <a:lnTo>
                  <a:pt x="105" y="506"/>
                </a:lnTo>
                <a:lnTo>
                  <a:pt x="119" y="506"/>
                </a:lnTo>
                <a:lnTo>
                  <a:pt x="133" y="504"/>
                </a:lnTo>
                <a:lnTo>
                  <a:pt x="150" y="500"/>
                </a:lnTo>
                <a:lnTo>
                  <a:pt x="166" y="494"/>
                </a:lnTo>
                <a:lnTo>
                  <a:pt x="166" y="494"/>
                </a:lnTo>
                <a:close/>
                <a:moveTo>
                  <a:pt x="225" y="634"/>
                </a:moveTo>
                <a:lnTo>
                  <a:pt x="225" y="634"/>
                </a:lnTo>
                <a:lnTo>
                  <a:pt x="210" y="615"/>
                </a:lnTo>
                <a:lnTo>
                  <a:pt x="198" y="597"/>
                </a:lnTo>
                <a:lnTo>
                  <a:pt x="188" y="577"/>
                </a:lnTo>
                <a:lnTo>
                  <a:pt x="180" y="555"/>
                </a:lnTo>
                <a:lnTo>
                  <a:pt x="180" y="555"/>
                </a:lnTo>
                <a:lnTo>
                  <a:pt x="162" y="561"/>
                </a:lnTo>
                <a:lnTo>
                  <a:pt x="148" y="567"/>
                </a:lnTo>
                <a:lnTo>
                  <a:pt x="135" y="573"/>
                </a:lnTo>
                <a:lnTo>
                  <a:pt x="125" y="579"/>
                </a:lnTo>
                <a:lnTo>
                  <a:pt x="115" y="587"/>
                </a:lnTo>
                <a:lnTo>
                  <a:pt x="109" y="593"/>
                </a:lnTo>
                <a:lnTo>
                  <a:pt x="97" y="609"/>
                </a:lnTo>
                <a:lnTo>
                  <a:pt x="89" y="624"/>
                </a:lnTo>
                <a:lnTo>
                  <a:pt x="79" y="638"/>
                </a:lnTo>
                <a:lnTo>
                  <a:pt x="73" y="644"/>
                </a:lnTo>
                <a:lnTo>
                  <a:pt x="65" y="650"/>
                </a:lnTo>
                <a:lnTo>
                  <a:pt x="54" y="654"/>
                </a:lnTo>
                <a:lnTo>
                  <a:pt x="44" y="658"/>
                </a:lnTo>
                <a:lnTo>
                  <a:pt x="44" y="658"/>
                </a:lnTo>
                <a:lnTo>
                  <a:pt x="65" y="670"/>
                </a:lnTo>
                <a:lnTo>
                  <a:pt x="87" y="680"/>
                </a:lnTo>
                <a:lnTo>
                  <a:pt x="109" y="688"/>
                </a:lnTo>
                <a:lnTo>
                  <a:pt x="119" y="688"/>
                </a:lnTo>
                <a:lnTo>
                  <a:pt x="131" y="688"/>
                </a:lnTo>
                <a:lnTo>
                  <a:pt x="142" y="688"/>
                </a:lnTo>
                <a:lnTo>
                  <a:pt x="154" y="686"/>
                </a:lnTo>
                <a:lnTo>
                  <a:pt x="166" y="682"/>
                </a:lnTo>
                <a:lnTo>
                  <a:pt x="176" y="676"/>
                </a:lnTo>
                <a:lnTo>
                  <a:pt x="188" y="668"/>
                </a:lnTo>
                <a:lnTo>
                  <a:pt x="200" y="658"/>
                </a:lnTo>
                <a:lnTo>
                  <a:pt x="212" y="648"/>
                </a:lnTo>
                <a:lnTo>
                  <a:pt x="225" y="634"/>
                </a:lnTo>
                <a:lnTo>
                  <a:pt x="225" y="634"/>
                </a:lnTo>
                <a:close/>
                <a:moveTo>
                  <a:pt x="344" y="727"/>
                </a:moveTo>
                <a:lnTo>
                  <a:pt x="344" y="727"/>
                </a:lnTo>
                <a:lnTo>
                  <a:pt x="324" y="717"/>
                </a:lnTo>
                <a:lnTo>
                  <a:pt x="303" y="707"/>
                </a:lnTo>
                <a:lnTo>
                  <a:pt x="285" y="694"/>
                </a:lnTo>
                <a:lnTo>
                  <a:pt x="267" y="680"/>
                </a:lnTo>
                <a:lnTo>
                  <a:pt x="267" y="680"/>
                </a:lnTo>
                <a:lnTo>
                  <a:pt x="253" y="692"/>
                </a:lnTo>
                <a:lnTo>
                  <a:pt x="243" y="707"/>
                </a:lnTo>
                <a:lnTo>
                  <a:pt x="235" y="717"/>
                </a:lnTo>
                <a:lnTo>
                  <a:pt x="231" y="729"/>
                </a:lnTo>
                <a:lnTo>
                  <a:pt x="227" y="739"/>
                </a:lnTo>
                <a:lnTo>
                  <a:pt x="225" y="749"/>
                </a:lnTo>
                <a:lnTo>
                  <a:pt x="223" y="767"/>
                </a:lnTo>
                <a:lnTo>
                  <a:pt x="220" y="785"/>
                </a:lnTo>
                <a:lnTo>
                  <a:pt x="218" y="802"/>
                </a:lnTo>
                <a:lnTo>
                  <a:pt x="216" y="810"/>
                </a:lnTo>
                <a:lnTo>
                  <a:pt x="212" y="818"/>
                </a:lnTo>
                <a:lnTo>
                  <a:pt x="206" y="828"/>
                </a:lnTo>
                <a:lnTo>
                  <a:pt x="198" y="836"/>
                </a:lnTo>
                <a:lnTo>
                  <a:pt x="198" y="836"/>
                </a:lnTo>
                <a:lnTo>
                  <a:pt x="225" y="836"/>
                </a:lnTo>
                <a:lnTo>
                  <a:pt x="249" y="836"/>
                </a:lnTo>
                <a:lnTo>
                  <a:pt x="271" y="830"/>
                </a:lnTo>
                <a:lnTo>
                  <a:pt x="281" y="826"/>
                </a:lnTo>
                <a:lnTo>
                  <a:pt x="291" y="820"/>
                </a:lnTo>
                <a:lnTo>
                  <a:pt x="299" y="814"/>
                </a:lnTo>
                <a:lnTo>
                  <a:pt x="308" y="806"/>
                </a:lnTo>
                <a:lnTo>
                  <a:pt x="316" y="796"/>
                </a:lnTo>
                <a:lnTo>
                  <a:pt x="324" y="785"/>
                </a:lnTo>
                <a:lnTo>
                  <a:pt x="330" y="773"/>
                </a:lnTo>
                <a:lnTo>
                  <a:pt x="334" y="759"/>
                </a:lnTo>
                <a:lnTo>
                  <a:pt x="340" y="745"/>
                </a:lnTo>
                <a:lnTo>
                  <a:pt x="344" y="727"/>
                </a:lnTo>
                <a:lnTo>
                  <a:pt x="344" y="727"/>
                </a:lnTo>
                <a:close/>
                <a:moveTo>
                  <a:pt x="494" y="747"/>
                </a:moveTo>
                <a:lnTo>
                  <a:pt x="494" y="747"/>
                </a:lnTo>
                <a:lnTo>
                  <a:pt x="471" y="749"/>
                </a:lnTo>
                <a:lnTo>
                  <a:pt x="447" y="749"/>
                </a:lnTo>
                <a:lnTo>
                  <a:pt x="425" y="747"/>
                </a:lnTo>
                <a:lnTo>
                  <a:pt x="403" y="745"/>
                </a:lnTo>
                <a:lnTo>
                  <a:pt x="403" y="745"/>
                </a:lnTo>
                <a:lnTo>
                  <a:pt x="399" y="763"/>
                </a:lnTo>
                <a:lnTo>
                  <a:pt x="397" y="779"/>
                </a:lnTo>
                <a:lnTo>
                  <a:pt x="395" y="794"/>
                </a:lnTo>
                <a:lnTo>
                  <a:pt x="397" y="806"/>
                </a:lnTo>
                <a:lnTo>
                  <a:pt x="399" y="816"/>
                </a:lnTo>
                <a:lnTo>
                  <a:pt x="401" y="826"/>
                </a:lnTo>
                <a:lnTo>
                  <a:pt x="409" y="842"/>
                </a:lnTo>
                <a:lnTo>
                  <a:pt x="417" y="858"/>
                </a:lnTo>
                <a:lnTo>
                  <a:pt x="423" y="875"/>
                </a:lnTo>
                <a:lnTo>
                  <a:pt x="425" y="883"/>
                </a:lnTo>
                <a:lnTo>
                  <a:pt x="427" y="893"/>
                </a:lnTo>
                <a:lnTo>
                  <a:pt x="425" y="903"/>
                </a:lnTo>
                <a:lnTo>
                  <a:pt x="423" y="913"/>
                </a:lnTo>
                <a:lnTo>
                  <a:pt x="423" y="913"/>
                </a:lnTo>
                <a:lnTo>
                  <a:pt x="445" y="901"/>
                </a:lnTo>
                <a:lnTo>
                  <a:pt x="465" y="889"/>
                </a:lnTo>
                <a:lnTo>
                  <a:pt x="482" y="873"/>
                </a:lnTo>
                <a:lnTo>
                  <a:pt x="488" y="864"/>
                </a:lnTo>
                <a:lnTo>
                  <a:pt x="494" y="854"/>
                </a:lnTo>
                <a:lnTo>
                  <a:pt x="500" y="844"/>
                </a:lnTo>
                <a:lnTo>
                  <a:pt x="502" y="832"/>
                </a:lnTo>
                <a:lnTo>
                  <a:pt x="504" y="822"/>
                </a:lnTo>
                <a:lnTo>
                  <a:pt x="506" y="808"/>
                </a:lnTo>
                <a:lnTo>
                  <a:pt x="504" y="794"/>
                </a:lnTo>
                <a:lnTo>
                  <a:pt x="502" y="779"/>
                </a:lnTo>
                <a:lnTo>
                  <a:pt x="498" y="763"/>
                </a:lnTo>
                <a:lnTo>
                  <a:pt x="494" y="747"/>
                </a:lnTo>
                <a:lnTo>
                  <a:pt x="494" y="747"/>
                </a:lnTo>
                <a:close/>
                <a:moveTo>
                  <a:pt x="631" y="674"/>
                </a:moveTo>
                <a:lnTo>
                  <a:pt x="631" y="674"/>
                </a:lnTo>
                <a:lnTo>
                  <a:pt x="613" y="686"/>
                </a:lnTo>
                <a:lnTo>
                  <a:pt x="593" y="698"/>
                </a:lnTo>
                <a:lnTo>
                  <a:pt x="573" y="709"/>
                </a:lnTo>
                <a:lnTo>
                  <a:pt x="552" y="719"/>
                </a:lnTo>
                <a:lnTo>
                  <a:pt x="552" y="719"/>
                </a:lnTo>
                <a:lnTo>
                  <a:pt x="557" y="735"/>
                </a:lnTo>
                <a:lnTo>
                  <a:pt x="563" y="751"/>
                </a:lnTo>
                <a:lnTo>
                  <a:pt x="569" y="763"/>
                </a:lnTo>
                <a:lnTo>
                  <a:pt x="577" y="773"/>
                </a:lnTo>
                <a:lnTo>
                  <a:pt x="583" y="781"/>
                </a:lnTo>
                <a:lnTo>
                  <a:pt x="591" y="790"/>
                </a:lnTo>
                <a:lnTo>
                  <a:pt x="607" y="800"/>
                </a:lnTo>
                <a:lnTo>
                  <a:pt x="621" y="810"/>
                </a:lnTo>
                <a:lnTo>
                  <a:pt x="635" y="820"/>
                </a:lnTo>
                <a:lnTo>
                  <a:pt x="642" y="826"/>
                </a:lnTo>
                <a:lnTo>
                  <a:pt x="646" y="834"/>
                </a:lnTo>
                <a:lnTo>
                  <a:pt x="650" y="842"/>
                </a:lnTo>
                <a:lnTo>
                  <a:pt x="654" y="854"/>
                </a:lnTo>
                <a:lnTo>
                  <a:pt x="654" y="854"/>
                </a:lnTo>
                <a:lnTo>
                  <a:pt x="668" y="832"/>
                </a:lnTo>
                <a:lnTo>
                  <a:pt x="678" y="812"/>
                </a:lnTo>
                <a:lnTo>
                  <a:pt x="684" y="790"/>
                </a:lnTo>
                <a:lnTo>
                  <a:pt x="686" y="777"/>
                </a:lnTo>
                <a:lnTo>
                  <a:pt x="686" y="767"/>
                </a:lnTo>
                <a:lnTo>
                  <a:pt x="684" y="755"/>
                </a:lnTo>
                <a:lnTo>
                  <a:pt x="682" y="745"/>
                </a:lnTo>
                <a:lnTo>
                  <a:pt x="678" y="733"/>
                </a:lnTo>
                <a:lnTo>
                  <a:pt x="672" y="721"/>
                </a:lnTo>
                <a:lnTo>
                  <a:pt x="666" y="711"/>
                </a:lnTo>
                <a:lnTo>
                  <a:pt x="656" y="698"/>
                </a:lnTo>
                <a:lnTo>
                  <a:pt x="644" y="686"/>
                </a:lnTo>
                <a:lnTo>
                  <a:pt x="631" y="674"/>
                </a:lnTo>
                <a:lnTo>
                  <a:pt x="631" y="674"/>
                </a:lnTo>
                <a:close/>
                <a:moveTo>
                  <a:pt x="716" y="553"/>
                </a:moveTo>
                <a:lnTo>
                  <a:pt x="716" y="553"/>
                </a:lnTo>
                <a:lnTo>
                  <a:pt x="708" y="573"/>
                </a:lnTo>
                <a:lnTo>
                  <a:pt x="696" y="593"/>
                </a:lnTo>
                <a:lnTo>
                  <a:pt x="684" y="611"/>
                </a:lnTo>
                <a:lnTo>
                  <a:pt x="670" y="630"/>
                </a:lnTo>
                <a:lnTo>
                  <a:pt x="670" y="630"/>
                </a:lnTo>
                <a:lnTo>
                  <a:pt x="684" y="644"/>
                </a:lnTo>
                <a:lnTo>
                  <a:pt x="696" y="654"/>
                </a:lnTo>
                <a:lnTo>
                  <a:pt x="708" y="660"/>
                </a:lnTo>
                <a:lnTo>
                  <a:pt x="718" y="666"/>
                </a:lnTo>
                <a:lnTo>
                  <a:pt x="729" y="670"/>
                </a:lnTo>
                <a:lnTo>
                  <a:pt x="739" y="672"/>
                </a:lnTo>
                <a:lnTo>
                  <a:pt x="759" y="674"/>
                </a:lnTo>
                <a:lnTo>
                  <a:pt x="775" y="674"/>
                </a:lnTo>
                <a:lnTo>
                  <a:pt x="793" y="676"/>
                </a:lnTo>
                <a:lnTo>
                  <a:pt x="801" y="680"/>
                </a:lnTo>
                <a:lnTo>
                  <a:pt x="810" y="684"/>
                </a:lnTo>
                <a:lnTo>
                  <a:pt x="818" y="688"/>
                </a:lnTo>
                <a:lnTo>
                  <a:pt x="826" y="696"/>
                </a:lnTo>
                <a:lnTo>
                  <a:pt x="826" y="696"/>
                </a:lnTo>
                <a:lnTo>
                  <a:pt x="828" y="672"/>
                </a:lnTo>
                <a:lnTo>
                  <a:pt x="826" y="648"/>
                </a:lnTo>
                <a:lnTo>
                  <a:pt x="820" y="626"/>
                </a:lnTo>
                <a:lnTo>
                  <a:pt x="816" y="615"/>
                </a:lnTo>
                <a:lnTo>
                  <a:pt x="812" y="605"/>
                </a:lnTo>
                <a:lnTo>
                  <a:pt x="803" y="597"/>
                </a:lnTo>
                <a:lnTo>
                  <a:pt x="795" y="587"/>
                </a:lnTo>
                <a:lnTo>
                  <a:pt x="787" y="581"/>
                </a:lnTo>
                <a:lnTo>
                  <a:pt x="777" y="573"/>
                </a:lnTo>
                <a:lnTo>
                  <a:pt x="765" y="567"/>
                </a:lnTo>
                <a:lnTo>
                  <a:pt x="751" y="561"/>
                </a:lnTo>
                <a:lnTo>
                  <a:pt x="735" y="557"/>
                </a:lnTo>
                <a:lnTo>
                  <a:pt x="716" y="553"/>
                </a:lnTo>
                <a:lnTo>
                  <a:pt x="716" y="5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43" name="图形">
            <a:extLst>
              <a:ext uri="{FF2B5EF4-FFF2-40B4-BE49-F238E27FC236}">
                <a16:creationId xmlns:a16="http://schemas.microsoft.com/office/drawing/2014/main" id="{B6888D72-5FB3-4670-A615-015271B5BCB3}"/>
              </a:ext>
            </a:extLst>
          </p:cNvPr>
          <p:cNvSpPr/>
          <p:nvPr/>
        </p:nvSpPr>
        <p:spPr>
          <a:xfrm>
            <a:off x="6686053" y="488771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投放護理小知識</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8" name="图形">
            <a:extLst>
              <a:ext uri="{FF2B5EF4-FFF2-40B4-BE49-F238E27FC236}">
                <a16:creationId xmlns:a16="http://schemas.microsoft.com/office/drawing/2014/main" id="{CD869FA1-7E43-4FBF-8F47-91EFC0456B35}"/>
              </a:ext>
            </a:extLst>
          </p:cNvPr>
          <p:cNvSpPr txBox="1"/>
          <p:nvPr/>
        </p:nvSpPr>
        <p:spPr>
          <a:xfrm>
            <a:off x="8404860" y="2934727"/>
            <a:ext cx="2374265" cy="656469"/>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20000"/>
              </a:lnSpc>
            </a:pPr>
            <a:r>
              <a:rPr lang="zh-TW" altLang="en-US"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rPr>
              <a:t>提供針對醫療部門進行搜尋的服務。</a:t>
            </a:r>
            <a:endParaRPr lang="en-US" altLang="zh-TW"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endParaRPr>
          </a:p>
        </p:txBody>
      </p:sp>
      <p:sp>
        <p:nvSpPr>
          <p:cNvPr id="39" name="图形">
            <a:extLst>
              <a:ext uri="{FF2B5EF4-FFF2-40B4-BE49-F238E27FC236}">
                <a16:creationId xmlns:a16="http://schemas.microsoft.com/office/drawing/2014/main" id="{DA207179-6B4E-44B8-9C32-82557077207E}"/>
              </a:ext>
            </a:extLst>
          </p:cNvPr>
          <p:cNvSpPr txBox="1"/>
          <p:nvPr/>
        </p:nvSpPr>
        <p:spPr>
          <a:xfrm>
            <a:off x="3062467" y="5261351"/>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即時提醒用戶換藥時間，降低傷口感染率。</a:t>
            </a:r>
            <a:endParaRPr lang="zh-CN" altLang="en-US" dirty="0">
              <a:sym typeface="+mn-ea"/>
            </a:endParaRPr>
          </a:p>
        </p:txBody>
      </p:sp>
      <p:sp>
        <p:nvSpPr>
          <p:cNvPr id="40" name="图形">
            <a:extLst>
              <a:ext uri="{FF2B5EF4-FFF2-40B4-BE49-F238E27FC236}">
                <a16:creationId xmlns:a16="http://schemas.microsoft.com/office/drawing/2014/main" id="{71B1B7AA-C7AC-48DA-B92A-64B742D01464}"/>
              </a:ext>
            </a:extLst>
          </p:cNvPr>
          <p:cNvSpPr txBox="1"/>
          <p:nvPr/>
        </p:nvSpPr>
        <p:spPr>
          <a:xfrm>
            <a:off x="6705738" y="5261351"/>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提高使用者面對傷口的即時處理能力。</a:t>
            </a:r>
            <a:endParaRPr lang="zh-CN" altLang="en-US" dirty="0">
              <a:sym typeface="+mn-ea"/>
            </a:endParaRPr>
          </a:p>
        </p:txBody>
      </p:sp>
    </p:spTree>
    <p:extLst>
      <p:ext uri="{BB962C8B-B14F-4D97-AF65-F5344CB8AC3E}">
        <p14:creationId xmlns:p14="http://schemas.microsoft.com/office/powerpoint/2010/main" val="924616703"/>
      </p:ext>
    </p:extLst>
  </p:cSld>
  <p:clrMapOvr>
    <a:masterClrMapping/>
  </p:clrMapOvr>
  <p:transition>
    <p:wedg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圓角 29">
            <a:extLst>
              <a:ext uri="{FF2B5EF4-FFF2-40B4-BE49-F238E27FC236}">
                <a16:creationId xmlns:a16="http://schemas.microsoft.com/office/drawing/2014/main" id="{DA6BBD3F-2646-48AA-9699-62708E5C2FB2}"/>
              </a:ext>
            </a:extLst>
          </p:cNvPr>
          <p:cNvSpPr/>
          <p:nvPr/>
        </p:nvSpPr>
        <p:spPr>
          <a:xfrm>
            <a:off x="578743" y="4635323"/>
            <a:ext cx="967078"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7" name="文字方塊 26">
            <a:extLst>
              <a:ext uri="{FF2B5EF4-FFF2-40B4-BE49-F238E27FC236}">
                <a16:creationId xmlns:a16="http://schemas.microsoft.com/office/drawing/2014/main" id="{87162245-F0CE-4893-B019-45E74B74B229}"/>
              </a:ext>
            </a:extLst>
          </p:cNvPr>
          <p:cNvSpPr txBox="1"/>
          <p:nvPr/>
        </p:nvSpPr>
        <p:spPr>
          <a:xfrm>
            <a:off x="539315" y="4339830"/>
            <a:ext cx="1045934" cy="530448"/>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割傷</a:t>
            </a:r>
          </a:p>
        </p:txBody>
      </p:sp>
      <p:sp>
        <p:nvSpPr>
          <p:cNvPr id="28" name="矩形: 圓角 27">
            <a:extLst>
              <a:ext uri="{FF2B5EF4-FFF2-40B4-BE49-F238E27FC236}">
                <a16:creationId xmlns:a16="http://schemas.microsoft.com/office/drawing/2014/main" id="{BE64AA67-A916-48F5-8A34-CD724AD156ED}"/>
              </a:ext>
            </a:extLst>
          </p:cNvPr>
          <p:cNvSpPr/>
          <p:nvPr/>
        </p:nvSpPr>
        <p:spPr>
          <a:xfrm>
            <a:off x="2528349" y="3708895"/>
            <a:ext cx="967078"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5" name="文字方塊 24">
            <a:extLst>
              <a:ext uri="{FF2B5EF4-FFF2-40B4-BE49-F238E27FC236}">
                <a16:creationId xmlns:a16="http://schemas.microsoft.com/office/drawing/2014/main" id="{1C1B6963-BAC6-4CEF-8459-2C67CE0AD4ED}"/>
              </a:ext>
            </a:extLst>
          </p:cNvPr>
          <p:cNvSpPr txBox="1"/>
          <p:nvPr/>
        </p:nvSpPr>
        <p:spPr>
          <a:xfrm>
            <a:off x="2491645" y="3366482"/>
            <a:ext cx="1040487" cy="542070"/>
          </a:xfrm>
          <a:prstGeom prst="rect">
            <a:avLst/>
          </a:prstGeom>
          <a:noFill/>
        </p:spPr>
        <p:txBody>
          <a:bodyPr wrap="none" rtlCol="0">
            <a:noAutofit/>
          </a:bodyPr>
          <a:lstStyle>
            <a:defPPr>
              <a:defRPr lang="zh-CN"/>
            </a:defPPr>
            <a:lvl1pPr algn="ctr">
              <a:lnSpc>
                <a:spcPct val="110000"/>
              </a:lnSpc>
              <a:defRPr sz="2400" b="1">
                <a:solidFill>
                  <a:srgbClr val="FF0000"/>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600"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擦傷</a:t>
            </a:r>
          </a:p>
        </p:txBody>
      </p:sp>
      <p:sp>
        <p:nvSpPr>
          <p:cNvPr id="26" name="矩形: 圓角 25">
            <a:extLst>
              <a:ext uri="{FF2B5EF4-FFF2-40B4-BE49-F238E27FC236}">
                <a16:creationId xmlns:a16="http://schemas.microsoft.com/office/drawing/2014/main" id="{765366DF-90E9-4E14-896C-F1F8854DBA8D}"/>
              </a:ext>
            </a:extLst>
          </p:cNvPr>
          <p:cNvSpPr/>
          <p:nvPr/>
        </p:nvSpPr>
        <p:spPr>
          <a:xfrm>
            <a:off x="1276779" y="3750528"/>
            <a:ext cx="967078" cy="160020"/>
          </a:xfrm>
          <a:prstGeom prst="roundRect">
            <a:avLst/>
          </a:prstGeom>
          <a:solidFill>
            <a:srgbClr val="CFE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10" name="矩形: 圓角 9">
            <a:extLst>
              <a:ext uri="{FF2B5EF4-FFF2-40B4-BE49-F238E27FC236}">
                <a16:creationId xmlns:a16="http://schemas.microsoft.com/office/drawing/2014/main" id="{D01E6A41-7F16-42D6-A636-08234B84ADEF}"/>
              </a:ext>
            </a:extLst>
          </p:cNvPr>
          <p:cNvSpPr/>
          <p:nvPr/>
        </p:nvSpPr>
        <p:spPr>
          <a:xfrm>
            <a:off x="722710" y="3061577"/>
            <a:ext cx="967078" cy="160020"/>
          </a:xfrm>
          <a:prstGeom prst="roundRect">
            <a:avLst/>
          </a:prstGeom>
          <a:solidFill>
            <a:srgbClr val="CFE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9" name="文字方塊 28">
            <a:extLst>
              <a:ext uri="{FF2B5EF4-FFF2-40B4-BE49-F238E27FC236}">
                <a16:creationId xmlns:a16="http://schemas.microsoft.com/office/drawing/2014/main" id="{6F3490F8-7D53-4940-97B3-E28E10CFC083}"/>
              </a:ext>
            </a:extLst>
          </p:cNvPr>
          <p:cNvSpPr txBox="1"/>
          <p:nvPr/>
        </p:nvSpPr>
        <p:spPr>
          <a:xfrm>
            <a:off x="790895" y="2767353"/>
            <a:ext cx="830708" cy="449680"/>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瘀傷</a:t>
            </a:r>
          </a:p>
        </p:txBody>
      </p:sp>
      <p:sp>
        <p:nvSpPr>
          <p:cNvPr id="31" name="文字方塊 30">
            <a:extLst>
              <a:ext uri="{FF2B5EF4-FFF2-40B4-BE49-F238E27FC236}">
                <a16:creationId xmlns:a16="http://schemas.microsoft.com/office/drawing/2014/main" id="{54A1127B-618E-4C73-AB1F-88F1EDA43726}"/>
              </a:ext>
            </a:extLst>
          </p:cNvPr>
          <p:cNvSpPr txBox="1"/>
          <p:nvPr/>
        </p:nvSpPr>
        <p:spPr>
          <a:xfrm>
            <a:off x="1276779" y="3435729"/>
            <a:ext cx="967078" cy="436247"/>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600"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燒傷</a:t>
            </a:r>
          </a:p>
        </p:txBody>
      </p:sp>
      <p:sp>
        <p:nvSpPr>
          <p:cNvPr id="14" name="橢圓 13">
            <a:extLst>
              <a:ext uri="{FF2B5EF4-FFF2-40B4-BE49-F238E27FC236}">
                <a16:creationId xmlns:a16="http://schemas.microsoft.com/office/drawing/2014/main" id="{643A5594-2BD6-401A-B5B0-AA98D9C41CB1}"/>
              </a:ext>
            </a:extLst>
          </p:cNvPr>
          <p:cNvSpPr/>
          <p:nvPr/>
        </p:nvSpPr>
        <p:spPr>
          <a:xfrm>
            <a:off x="8783800" y="4092568"/>
            <a:ext cx="2284547" cy="1545610"/>
          </a:xfrm>
          <a:prstGeom prst="ellipse">
            <a:avLst/>
          </a:prstGeom>
          <a:solidFill>
            <a:srgbClr val="E5F3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2" name="图形">
            <a:extLst>
              <a:ext uri="{FF2B5EF4-FFF2-40B4-BE49-F238E27FC236}">
                <a16:creationId xmlns:a16="http://schemas.microsoft.com/office/drawing/2014/main" id="{7DA010ED-EAE4-4756-AAEC-853B723DFB25}"/>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製作動機 </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3" name="矩形: 圓角 2">
            <a:extLst>
              <a:ext uri="{FF2B5EF4-FFF2-40B4-BE49-F238E27FC236}">
                <a16:creationId xmlns:a16="http://schemas.microsoft.com/office/drawing/2014/main" id="{170743B4-5195-4EE0-A6C7-054007E96989}"/>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4" name="图形">
            <a:extLst>
              <a:ext uri="{FF2B5EF4-FFF2-40B4-BE49-F238E27FC236}">
                <a16:creationId xmlns:a16="http://schemas.microsoft.com/office/drawing/2014/main" id="{D3794C37-DCEF-4166-8F16-4B6D0AD36157}"/>
              </a:ext>
            </a:extLst>
          </p:cNvPr>
          <p:cNvSpPr txBox="1"/>
          <p:nvPr/>
        </p:nvSpPr>
        <p:spPr>
          <a:xfrm>
            <a:off x="8476705" y="41198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背景介紹</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5" name="矩形: 圓角 4">
            <a:extLst>
              <a:ext uri="{FF2B5EF4-FFF2-40B4-BE49-F238E27FC236}">
                <a16:creationId xmlns:a16="http://schemas.microsoft.com/office/drawing/2014/main" id="{8CAB164F-9346-4624-8279-5EEA8924E518}"/>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6" name="图形">
            <a:extLst>
              <a:ext uri="{FF2B5EF4-FFF2-40B4-BE49-F238E27FC236}">
                <a16:creationId xmlns:a16="http://schemas.microsoft.com/office/drawing/2014/main" id="{54BED7D8-FE40-47EC-8A59-214D3F0D2383}"/>
              </a:ext>
            </a:extLst>
          </p:cNvPr>
          <p:cNvSpPr txBox="1"/>
          <p:nvPr/>
        </p:nvSpPr>
        <p:spPr>
          <a:xfrm>
            <a:off x="10346145" y="41008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解決問題</a:t>
            </a:r>
            <a:endParaRPr lang="en-US" altLang="zh-TW" dirty="0">
              <a:latin typeface="Kosugi Maru" pitchFamily="2" charset="-120"/>
              <a:ea typeface="Kosugi Maru" pitchFamily="2" charset="-120"/>
            </a:endParaRPr>
          </a:p>
        </p:txBody>
      </p:sp>
      <p:pic>
        <p:nvPicPr>
          <p:cNvPr id="8" name="圖片 7">
            <a:extLst>
              <a:ext uri="{FF2B5EF4-FFF2-40B4-BE49-F238E27FC236}">
                <a16:creationId xmlns:a16="http://schemas.microsoft.com/office/drawing/2014/main" id="{01A73C62-647E-46D4-B72D-C597BD80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3277" y="1908938"/>
            <a:ext cx="3851844" cy="3729240"/>
          </a:xfrm>
          <a:prstGeom prst="rect">
            <a:avLst/>
          </a:prstGeom>
        </p:spPr>
      </p:pic>
      <p:sp>
        <p:nvSpPr>
          <p:cNvPr id="11" name="图形">
            <a:extLst>
              <a:ext uri="{FF2B5EF4-FFF2-40B4-BE49-F238E27FC236}">
                <a16:creationId xmlns:a16="http://schemas.microsoft.com/office/drawing/2014/main" id="{037EB562-5C24-4D2C-AB53-D72095F05293}"/>
              </a:ext>
            </a:extLst>
          </p:cNvPr>
          <p:cNvSpPr txBox="1"/>
          <p:nvPr/>
        </p:nvSpPr>
        <p:spPr>
          <a:xfrm>
            <a:off x="8872245" y="4390620"/>
            <a:ext cx="2107656" cy="949507"/>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TW" altLang="en-US" sz="2400" b="1" dirty="0">
                <a:solidFill>
                  <a:srgbClr val="FF0000"/>
                </a:solidFill>
                <a:latin typeface="Kosugi Maru" pitchFamily="2" charset="-120"/>
                <a:ea typeface="Kosugi Maru" pitchFamily="2" charset="-120"/>
                <a:cs typeface="字魂58号-创中黑" panose="00000500000000000000" charset="-122"/>
              </a:rPr>
              <a:t>減少</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a:p>
            <a:pPr algn="ctr">
              <a:lnSpc>
                <a:spcPct val="110000"/>
              </a:lnSpc>
            </a:pPr>
            <a:r>
              <a:rPr lang="zh-TW" altLang="en-US" sz="2400" b="1" dirty="0">
                <a:solidFill>
                  <a:schemeClr val="tx1">
                    <a:lumMod val="75000"/>
                    <a:lumOff val="25000"/>
                  </a:schemeClr>
                </a:solidFill>
                <a:latin typeface="Kosugi Maru" pitchFamily="2" charset="-120"/>
                <a:ea typeface="Kosugi Maru" pitchFamily="2" charset="-120"/>
                <a:cs typeface="字魂58号-创中黑" panose="00000500000000000000" charset="-122"/>
              </a:rPr>
              <a:t>個人照護</a:t>
            </a:r>
            <a:r>
              <a:rPr lang="zh-TW" altLang="en-US" sz="2400" b="1" dirty="0">
                <a:solidFill>
                  <a:srgbClr val="FF0000"/>
                </a:solidFill>
                <a:latin typeface="Kosugi Maru" pitchFamily="2" charset="-120"/>
                <a:ea typeface="Kosugi Maru" pitchFamily="2" charset="-120"/>
                <a:cs typeface="字魂58号-创中黑" panose="00000500000000000000" charset="-122"/>
              </a:rPr>
              <a:t>成本</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p:txBody>
      </p:sp>
      <p:sp>
        <p:nvSpPr>
          <p:cNvPr id="16" name="橢圓 15">
            <a:extLst>
              <a:ext uri="{FF2B5EF4-FFF2-40B4-BE49-F238E27FC236}">
                <a16:creationId xmlns:a16="http://schemas.microsoft.com/office/drawing/2014/main" id="{28627480-ABD6-4276-A7E9-CC62F83230E6}"/>
              </a:ext>
            </a:extLst>
          </p:cNvPr>
          <p:cNvSpPr/>
          <p:nvPr/>
        </p:nvSpPr>
        <p:spPr>
          <a:xfrm>
            <a:off x="7754402" y="1673791"/>
            <a:ext cx="2284547" cy="1545610"/>
          </a:xfrm>
          <a:prstGeom prst="ellipse">
            <a:avLst/>
          </a:prstGeom>
          <a:solidFill>
            <a:srgbClr val="E5F3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DB2AEC8-D48C-4B57-8A64-47690593EC02}"/>
              </a:ext>
            </a:extLst>
          </p:cNvPr>
          <p:cNvSpPr txBox="1"/>
          <p:nvPr/>
        </p:nvSpPr>
        <p:spPr>
          <a:xfrm>
            <a:off x="7842847" y="1971843"/>
            <a:ext cx="2107656" cy="949507"/>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TW" altLang="en-US" sz="2400" b="1" dirty="0">
                <a:solidFill>
                  <a:srgbClr val="FF0000"/>
                </a:solidFill>
                <a:latin typeface="Kosugi Maru" pitchFamily="2" charset="-120"/>
                <a:ea typeface="Kosugi Maru" pitchFamily="2" charset="-120"/>
                <a:cs typeface="字魂58号-创中黑" panose="00000500000000000000" charset="-122"/>
              </a:rPr>
              <a:t>降低</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a:p>
            <a:pPr algn="ctr">
              <a:lnSpc>
                <a:spcPct val="110000"/>
              </a:lnSpc>
            </a:pPr>
            <a:r>
              <a:rPr lang="zh-TW" altLang="en-US" sz="2400" b="1" dirty="0">
                <a:solidFill>
                  <a:schemeClr val="tx1">
                    <a:lumMod val="75000"/>
                    <a:lumOff val="25000"/>
                  </a:schemeClr>
                </a:solidFill>
                <a:latin typeface="Kosugi Maru" pitchFamily="2" charset="-120"/>
                <a:ea typeface="Kosugi Maru" pitchFamily="2" charset="-120"/>
                <a:cs typeface="字魂58号-创中黑" panose="00000500000000000000" charset="-122"/>
              </a:rPr>
              <a:t>護理人員</a:t>
            </a:r>
            <a:r>
              <a:rPr lang="zh-TW" altLang="en-US" sz="2400" b="1" dirty="0">
                <a:solidFill>
                  <a:srgbClr val="FF0000"/>
                </a:solidFill>
                <a:latin typeface="Kosugi Maru" pitchFamily="2" charset="-120"/>
                <a:ea typeface="Kosugi Maru" pitchFamily="2" charset="-120"/>
                <a:cs typeface="字魂58号-创中黑" panose="00000500000000000000" charset="-122"/>
              </a:rPr>
              <a:t>負擔</a:t>
            </a:r>
          </a:p>
        </p:txBody>
      </p:sp>
      <p:grpSp>
        <p:nvGrpSpPr>
          <p:cNvPr id="23" name="群組 22">
            <a:extLst>
              <a:ext uri="{FF2B5EF4-FFF2-40B4-BE49-F238E27FC236}">
                <a16:creationId xmlns:a16="http://schemas.microsoft.com/office/drawing/2014/main" id="{9A21FB17-FFC2-4227-B45D-D2674F164072}"/>
              </a:ext>
            </a:extLst>
          </p:cNvPr>
          <p:cNvGrpSpPr/>
          <p:nvPr/>
        </p:nvGrpSpPr>
        <p:grpSpPr>
          <a:xfrm>
            <a:off x="1572825" y="4087913"/>
            <a:ext cx="3162300" cy="1903284"/>
            <a:chOff x="806970" y="3994216"/>
            <a:chExt cx="3398520" cy="1945381"/>
          </a:xfrm>
        </p:grpSpPr>
        <p:sp>
          <p:nvSpPr>
            <p:cNvPr id="20" name="橢圓 19">
              <a:extLst>
                <a:ext uri="{FF2B5EF4-FFF2-40B4-BE49-F238E27FC236}">
                  <a16:creationId xmlns:a16="http://schemas.microsoft.com/office/drawing/2014/main" id="{68C809FE-787F-49A5-BDBA-26DD96D8DA74}"/>
                </a:ext>
              </a:extLst>
            </p:cNvPr>
            <p:cNvSpPr/>
            <p:nvPr/>
          </p:nvSpPr>
          <p:spPr>
            <a:xfrm>
              <a:off x="806970" y="3994216"/>
              <a:ext cx="3398520" cy="1945381"/>
            </a:xfrm>
            <a:prstGeom prst="ellipse">
              <a:avLst/>
            </a:prstGeom>
            <a:solidFill>
              <a:srgbClr val="EFF7F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21" name="图形">
              <a:extLst>
                <a:ext uri="{FF2B5EF4-FFF2-40B4-BE49-F238E27FC236}">
                  <a16:creationId xmlns:a16="http://schemas.microsoft.com/office/drawing/2014/main" id="{C8BE28B5-CD77-4039-BA83-C708299BC042}"/>
                </a:ext>
              </a:extLst>
            </p:cNvPr>
            <p:cNvSpPr txBox="1"/>
            <p:nvPr/>
          </p:nvSpPr>
          <p:spPr>
            <a:xfrm>
              <a:off x="1293516" y="4404635"/>
              <a:ext cx="2425428" cy="1215983"/>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TW" altLang="en-US" sz="2600" b="1" dirty="0">
                  <a:solidFill>
                    <a:srgbClr val="FF0000"/>
                  </a:solidFill>
                  <a:latin typeface="Kosugi Maru" pitchFamily="2" charset="-120"/>
                  <a:ea typeface="Kosugi Maru" pitchFamily="2" charset="-120"/>
                  <a:cs typeface="字魂58号-创中黑" panose="00000500000000000000" charset="-122"/>
                </a:rPr>
                <a:t>協助</a:t>
              </a:r>
              <a:r>
                <a:rPr lang="zh-TW" altLang="en-US" sz="2600" b="1" dirty="0">
                  <a:solidFill>
                    <a:schemeClr val="tx1">
                      <a:lumMod val="75000"/>
                      <a:lumOff val="25000"/>
                    </a:schemeClr>
                  </a:solidFill>
                  <a:latin typeface="Kosugi Maru" pitchFamily="2" charset="-120"/>
                  <a:ea typeface="Kosugi Maru" pitchFamily="2" charset="-120"/>
                  <a:cs typeface="字魂58号-创中黑" panose="00000500000000000000" charset="-122"/>
                </a:rPr>
                <a:t>使用者</a:t>
              </a:r>
              <a:r>
                <a:rPr lang="zh-TW" altLang="en-US" sz="2600" b="1" dirty="0">
                  <a:solidFill>
                    <a:srgbClr val="FF0000"/>
                  </a:solidFill>
                  <a:latin typeface="Kosugi Maru" pitchFamily="2" charset="-120"/>
                  <a:ea typeface="Kosugi Maru" pitchFamily="2" charset="-120"/>
                  <a:cs typeface="字魂58号-创中黑" panose="00000500000000000000" charset="-122"/>
                </a:rPr>
                <a:t>護理</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a:p>
              <a:pPr algn="ctr">
                <a:lnSpc>
                  <a:spcPct val="130000"/>
                </a:lnSpc>
              </a:pPr>
              <a:r>
                <a:rPr lang="zh-TW" altLang="en-US" sz="2600" b="1" dirty="0">
                  <a:solidFill>
                    <a:schemeClr val="tx1">
                      <a:lumMod val="75000"/>
                      <a:lumOff val="25000"/>
                    </a:schemeClr>
                  </a:solidFill>
                  <a:latin typeface="Kosugi Maru" pitchFamily="2" charset="-120"/>
                  <a:ea typeface="Kosugi Maru" pitchFamily="2" charset="-120"/>
                  <a:cs typeface="字魂58号-创中黑" panose="00000500000000000000" charset="-122"/>
                </a:rPr>
                <a:t>常見的傷口類型</a:t>
              </a:r>
              <a:endParaRPr lang="en-US" altLang="zh-TW" sz="2600" b="1" dirty="0">
                <a:solidFill>
                  <a:schemeClr val="tx1">
                    <a:lumMod val="75000"/>
                    <a:lumOff val="25000"/>
                  </a:schemeClr>
                </a:solidFill>
                <a:latin typeface="Kosugi Maru" pitchFamily="2" charset="-120"/>
                <a:ea typeface="Kosugi Maru" pitchFamily="2" charset="-120"/>
                <a:cs typeface="字魂58号-创中黑" panose="00000500000000000000" charset="-122"/>
              </a:endParaRPr>
            </a:p>
          </p:txBody>
        </p:sp>
      </p:grpSp>
      <p:pic>
        <p:nvPicPr>
          <p:cNvPr id="9" name="圖片 8">
            <a:extLst>
              <a:ext uri="{FF2B5EF4-FFF2-40B4-BE49-F238E27FC236}">
                <a16:creationId xmlns:a16="http://schemas.microsoft.com/office/drawing/2014/main" id="{20EC9988-CAA2-4E01-944F-D1FB6370D0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763" b="65102"/>
          <a:stretch/>
        </p:blipFill>
        <p:spPr>
          <a:xfrm rot="20424180">
            <a:off x="10829915" y="4433161"/>
            <a:ext cx="388420" cy="343786"/>
          </a:xfrm>
          <a:prstGeom prst="rect">
            <a:avLst/>
          </a:prstGeom>
        </p:spPr>
      </p:pic>
    </p:spTree>
    <p:extLst>
      <p:ext uri="{BB962C8B-B14F-4D97-AF65-F5344CB8AC3E}">
        <p14:creationId xmlns:p14="http://schemas.microsoft.com/office/powerpoint/2010/main" val="1033876893"/>
      </p:ext>
    </p:extLst>
  </p:cSld>
  <p:clrMapOvr>
    <a:masterClrMapping/>
  </p:clrMapOvr>
  <p:transition>
    <p:wedg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图形">
            <a:extLst>
              <a:ext uri="{FF2B5EF4-FFF2-40B4-BE49-F238E27FC236}">
                <a16:creationId xmlns:a16="http://schemas.microsoft.com/office/drawing/2014/main" id="{FF775421-BE07-40F3-AA38-CBC93FC08C5F}"/>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未來展望</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32" name="图形">
            <a:extLst>
              <a:ext uri="{FF2B5EF4-FFF2-40B4-BE49-F238E27FC236}">
                <a16:creationId xmlns:a16="http://schemas.microsoft.com/office/drawing/2014/main" id="{29CBC02B-891F-4301-ADD8-62897B2C6E91}"/>
              </a:ext>
            </a:extLst>
          </p:cNvPr>
          <p:cNvSpPr/>
          <p:nvPr/>
        </p:nvSpPr>
        <p:spPr>
          <a:xfrm>
            <a:off x="453817" y="2031997"/>
            <a:ext cx="3661163" cy="3535683"/>
          </a:xfrm>
          <a:prstGeom prst="rect">
            <a:avLst/>
          </a:prstGeom>
          <a:solidFill>
            <a:srgbClr val="EF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33" name="图形">
            <a:extLst>
              <a:ext uri="{FF2B5EF4-FFF2-40B4-BE49-F238E27FC236}">
                <a16:creationId xmlns:a16="http://schemas.microsoft.com/office/drawing/2014/main" id="{DDB27053-263F-492F-BC51-54F4D2FB4339}"/>
              </a:ext>
            </a:extLst>
          </p:cNvPr>
          <p:cNvSpPr txBox="1">
            <a:spLocks noChangeArrowheads="1"/>
          </p:cNvSpPr>
          <p:nvPr/>
        </p:nvSpPr>
        <p:spPr bwMode="auto">
          <a:xfrm>
            <a:off x="505202" y="3390885"/>
            <a:ext cx="3630522" cy="211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降低誤診、延誤治療風險</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協助醫護人員即時掌握傷口變化</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促進自我照護者追蹤傷口癒合，更加安心</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提升使用者對於系統的信賴度</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35" name="图形">
            <a:extLst>
              <a:ext uri="{FF2B5EF4-FFF2-40B4-BE49-F238E27FC236}">
                <a16:creationId xmlns:a16="http://schemas.microsoft.com/office/drawing/2014/main" id="{36112DF6-38F9-44F8-B897-829526B394B1}"/>
              </a:ext>
            </a:extLst>
          </p:cNvPr>
          <p:cNvSpPr/>
          <p:nvPr/>
        </p:nvSpPr>
        <p:spPr>
          <a:xfrm>
            <a:off x="4281944" y="2031998"/>
            <a:ext cx="3688666" cy="3535682"/>
          </a:xfrm>
          <a:prstGeom prst="rect">
            <a:avLst/>
          </a:prstGeom>
          <a:solidFill>
            <a:srgbClr val="EF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38" name="图形">
            <a:extLst>
              <a:ext uri="{FF2B5EF4-FFF2-40B4-BE49-F238E27FC236}">
                <a16:creationId xmlns:a16="http://schemas.microsoft.com/office/drawing/2014/main" id="{84569C76-7691-42B0-B66F-D6D2A0EEB43F}"/>
              </a:ext>
            </a:extLst>
          </p:cNvPr>
          <p:cNvSpPr/>
          <p:nvPr/>
        </p:nvSpPr>
        <p:spPr>
          <a:xfrm>
            <a:off x="8137574" y="2011020"/>
            <a:ext cx="3688666" cy="3535681"/>
          </a:xfrm>
          <a:prstGeom prst="rect">
            <a:avLst/>
          </a:prstGeom>
          <a:solidFill>
            <a:srgbClr val="EF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2" name="图形">
            <a:extLst>
              <a:ext uri="{FF2B5EF4-FFF2-40B4-BE49-F238E27FC236}">
                <a16:creationId xmlns:a16="http://schemas.microsoft.com/office/drawing/2014/main" id="{DA8A5BB8-A6AF-470C-8790-4A178117DC8C}"/>
              </a:ext>
            </a:extLst>
          </p:cNvPr>
          <p:cNvSpPr/>
          <p:nvPr/>
        </p:nvSpPr>
        <p:spPr>
          <a:xfrm rot="10800000">
            <a:off x="458420" y="2031999"/>
            <a:ext cx="3677854" cy="1422997"/>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3" name="图形">
            <a:extLst>
              <a:ext uri="{FF2B5EF4-FFF2-40B4-BE49-F238E27FC236}">
                <a16:creationId xmlns:a16="http://schemas.microsoft.com/office/drawing/2014/main" id="{2D006A3E-BE89-48A6-925B-9A71493F33C8}"/>
              </a:ext>
            </a:extLst>
          </p:cNvPr>
          <p:cNvSpPr/>
          <p:nvPr/>
        </p:nvSpPr>
        <p:spPr>
          <a:xfrm rot="10800000">
            <a:off x="4289426" y="2031999"/>
            <a:ext cx="3677854" cy="1422998"/>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4" name="图形">
            <a:extLst>
              <a:ext uri="{FF2B5EF4-FFF2-40B4-BE49-F238E27FC236}">
                <a16:creationId xmlns:a16="http://schemas.microsoft.com/office/drawing/2014/main" id="{EE0442E2-C84C-4694-831F-46049C86D784}"/>
              </a:ext>
            </a:extLst>
          </p:cNvPr>
          <p:cNvSpPr/>
          <p:nvPr/>
        </p:nvSpPr>
        <p:spPr>
          <a:xfrm rot="10800000">
            <a:off x="8143905" y="2031998"/>
            <a:ext cx="3677854" cy="142299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9" name="图形">
            <a:extLst>
              <a:ext uri="{FF2B5EF4-FFF2-40B4-BE49-F238E27FC236}">
                <a16:creationId xmlns:a16="http://schemas.microsoft.com/office/drawing/2014/main" id="{9EBBA14E-4C28-4632-A42A-BDA75E605488}"/>
              </a:ext>
            </a:extLst>
          </p:cNvPr>
          <p:cNvSpPr txBox="1">
            <a:spLocks noChangeArrowheads="1"/>
          </p:cNvSpPr>
          <p:nvPr/>
        </p:nvSpPr>
        <p:spPr bwMode="auto">
          <a:xfrm>
            <a:off x="1079585" y="2129227"/>
            <a:ext cx="2435522" cy="91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提升傷口辨識</a:t>
            </a:r>
            <a:endParaRPr lang="en-US" altLang="zh-TW" sz="2400" dirty="0">
              <a:solidFill>
                <a:schemeClr val="tx1">
                  <a:lumMod val="85000"/>
                  <a:lumOff val="15000"/>
                </a:schemeClr>
              </a:solidFill>
              <a:latin typeface="Kosugi Maru" pitchFamily="2" charset="-120"/>
              <a:ea typeface="思源黑体 CN Medium" panose="020B0600000000000000" charset="-122"/>
              <a:cs typeface="字魂58号-创中黑" panose="00000500000000000000" charset="-122"/>
              <a:sym typeface="+mn-ea"/>
            </a:endParaRPr>
          </a:p>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準確性、細緻度</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50" name="图形">
            <a:extLst>
              <a:ext uri="{FF2B5EF4-FFF2-40B4-BE49-F238E27FC236}">
                <a16:creationId xmlns:a16="http://schemas.microsoft.com/office/drawing/2014/main" id="{2304DCAE-2C1E-4F86-845C-A80832A55C0D}"/>
              </a:ext>
            </a:extLst>
          </p:cNvPr>
          <p:cNvSpPr txBox="1">
            <a:spLocks noChangeArrowheads="1"/>
          </p:cNvSpPr>
          <p:nvPr/>
        </p:nvSpPr>
        <p:spPr bwMode="auto">
          <a:xfrm>
            <a:off x="4757473" y="2129227"/>
            <a:ext cx="2741761" cy="91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支援更多傷口類型</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51" name="图形">
            <a:extLst>
              <a:ext uri="{FF2B5EF4-FFF2-40B4-BE49-F238E27FC236}">
                <a16:creationId xmlns:a16="http://schemas.microsoft.com/office/drawing/2014/main" id="{3F89D8DE-5079-4981-9E2F-A0D4E7991C9C}"/>
              </a:ext>
            </a:extLst>
          </p:cNvPr>
          <p:cNvSpPr txBox="1">
            <a:spLocks noChangeArrowheads="1"/>
          </p:cNvSpPr>
          <p:nvPr/>
        </p:nvSpPr>
        <p:spPr bwMode="auto">
          <a:xfrm>
            <a:off x="8134244" y="2129227"/>
            <a:ext cx="3677855" cy="91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依使用者個人給予</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更精確且客製化的服務</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55" name="图形">
            <a:extLst>
              <a:ext uri="{FF2B5EF4-FFF2-40B4-BE49-F238E27FC236}">
                <a16:creationId xmlns:a16="http://schemas.microsoft.com/office/drawing/2014/main" id="{EDFEE318-B8C8-48BA-9EB0-37A2A3150C07}"/>
              </a:ext>
            </a:extLst>
          </p:cNvPr>
          <p:cNvSpPr txBox="1">
            <a:spLocks noChangeArrowheads="1"/>
          </p:cNvSpPr>
          <p:nvPr/>
        </p:nvSpPr>
        <p:spPr bwMode="auto">
          <a:xfrm>
            <a:off x="4336758" y="3386513"/>
            <a:ext cx="3630522" cy="211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擴大應用範圍</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滿足不同科別的需求</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增加系統的市場拓展性</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利於未來推廣與合作</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56" name="图形">
            <a:extLst>
              <a:ext uri="{FF2B5EF4-FFF2-40B4-BE49-F238E27FC236}">
                <a16:creationId xmlns:a16="http://schemas.microsoft.com/office/drawing/2014/main" id="{7EACBE91-5603-4B37-8B0F-BDB031DCFD0F}"/>
              </a:ext>
            </a:extLst>
          </p:cNvPr>
          <p:cNvSpPr txBox="1">
            <a:spLocks noChangeArrowheads="1"/>
          </p:cNvSpPr>
          <p:nvPr/>
        </p:nvSpPr>
        <p:spPr bwMode="auto">
          <a:xfrm>
            <a:off x="8191237" y="3386513"/>
            <a:ext cx="3630522" cy="211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依照使用者身分、病史提供更加符合他的護理建議</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有助於長期護理追蹤</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增強使用者的黏著度</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強化使用者參與自我健康管理</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Tree>
    <p:extLst>
      <p:ext uri="{BB962C8B-B14F-4D97-AF65-F5344CB8AC3E}">
        <p14:creationId xmlns:p14="http://schemas.microsoft.com/office/powerpoint/2010/main" val="2263993202"/>
      </p:ext>
    </p:extLst>
  </p:cSld>
  <p:clrMapOvr>
    <a:masterClrMapping/>
  </p:clrMapOvr>
  <p:transition>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图形">
            <a:extLst>
              <a:ext uri="{FF2B5EF4-FFF2-40B4-BE49-F238E27FC236}">
                <a16:creationId xmlns:a16="http://schemas.microsoft.com/office/drawing/2014/main" id="{ED645B49-4949-40AD-9CF1-DA16ED69A1A1}"/>
              </a:ext>
            </a:extLst>
          </p:cNvPr>
          <p:cNvSpPr txBox="1"/>
          <p:nvPr/>
        </p:nvSpPr>
        <p:spPr>
          <a:xfrm>
            <a:off x="5008245" y="2613025"/>
            <a:ext cx="6205855" cy="1188720"/>
          </a:xfrm>
          <a:prstGeom prst="rect">
            <a:avLst/>
          </a:prstGeom>
          <a:noFill/>
        </p:spPr>
        <p:txBody>
          <a:bodyPr wrap="square" rtlCol="0">
            <a:normAutofit/>
          </a:bodyPr>
          <a:lstStyle/>
          <a:p>
            <a:pPr algn="l"/>
            <a:r>
              <a:rPr lang="zh-TW" altLang="en-US" sz="7200" spc="75" dirty="0">
                <a:solidFill>
                  <a:srgbClr val="92CFC7"/>
                </a:solidFill>
                <a:effectLst/>
                <a:latin typeface="Kosugi Maru" pitchFamily="2" charset="-120"/>
                <a:ea typeface="Kosugi Maru" pitchFamily="2" charset="-120"/>
                <a:cs typeface="Noto Sans" panose="020B0502040504020204" pitchFamily="34"/>
                <a:sym typeface="+mn-lt"/>
              </a:rPr>
              <a:t>製作動機</a:t>
            </a:r>
            <a:endParaRPr lang="zh-CN" altLang="en-US" sz="7200" spc="75" dirty="0">
              <a:solidFill>
                <a:srgbClr val="92CFC7"/>
              </a:solidFill>
              <a:effectLst/>
              <a:latin typeface="Kosugi Maru" pitchFamily="2" charset="-120"/>
              <a:ea typeface="Noto Sans TC" panose="020B0200000000000000" pitchFamily="34" charset="-120"/>
              <a:cs typeface="Noto Sans" panose="020B0502040504020204" pitchFamily="34"/>
              <a:sym typeface="+mn-lt"/>
            </a:endParaRPr>
          </a:p>
        </p:txBody>
      </p:sp>
      <p:sp>
        <p:nvSpPr>
          <p:cNvPr id="13" name="图形">
            <a:extLst>
              <a:ext uri="{FF2B5EF4-FFF2-40B4-BE49-F238E27FC236}">
                <a16:creationId xmlns:a16="http://schemas.microsoft.com/office/drawing/2014/main" id="{50E089FA-7CEF-430E-A312-70163BDB8FB3}"/>
              </a:ext>
            </a:extLst>
          </p:cNvPr>
          <p:cNvSpPr txBox="1"/>
          <p:nvPr/>
        </p:nvSpPr>
        <p:spPr>
          <a:xfrm>
            <a:off x="5130990" y="3801745"/>
            <a:ext cx="5861685" cy="710565"/>
          </a:xfrm>
          <a:prstGeom prst="rect">
            <a:avLst/>
          </a:prstGeom>
          <a:noFill/>
        </p:spPr>
        <p:txBody>
          <a:bodyPr wrap="square" rtlCol="0">
            <a:normAutofit/>
          </a:bodyPr>
          <a:lstStyle/>
          <a:p>
            <a:pPr algn="l">
              <a:lnSpc>
                <a:spcPct val="120000"/>
              </a:lnSpc>
            </a:pPr>
            <a:r>
              <a:rPr lang="zh-TW" altLang="en-US" sz="2000" dirty="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sym typeface="+mn-ea"/>
              </a:rPr>
              <a:t>了解背景動機、解決社會問題</a:t>
            </a:r>
            <a:endParaRPr lang="zh-TW" altLang="zh-TW" sz="2000" dirty="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sym typeface="+mn-ea"/>
            </a:endParaRPr>
          </a:p>
        </p:txBody>
      </p:sp>
      <p:sp>
        <p:nvSpPr>
          <p:cNvPr id="14" name="图形">
            <a:extLst>
              <a:ext uri="{FF2B5EF4-FFF2-40B4-BE49-F238E27FC236}">
                <a16:creationId xmlns:a16="http://schemas.microsoft.com/office/drawing/2014/main" id="{1747F0D7-A2FF-4F6E-A5D4-29FFB3FF41EF}"/>
              </a:ext>
            </a:extLst>
          </p:cNvPr>
          <p:cNvSpPr txBox="1"/>
          <p:nvPr/>
        </p:nvSpPr>
        <p:spPr>
          <a:xfrm>
            <a:off x="28238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01</a:t>
            </a:r>
          </a:p>
        </p:txBody>
      </p:sp>
      <p:sp>
        <p:nvSpPr>
          <p:cNvPr id="15" name="图形">
            <a:extLst>
              <a:ext uri="{FF2B5EF4-FFF2-40B4-BE49-F238E27FC236}">
                <a16:creationId xmlns:a16="http://schemas.microsoft.com/office/drawing/2014/main" id="{0D502898-8D24-4065-8E41-1C70F111B9C0}"/>
              </a:ext>
            </a:extLst>
          </p:cNvPr>
          <p:cNvSpPr txBox="1"/>
          <p:nvPr/>
        </p:nvSpPr>
        <p:spPr>
          <a:xfrm>
            <a:off x="4080192" y="2687320"/>
            <a:ext cx="441325" cy="400050"/>
          </a:xfrm>
          <a:prstGeom prst="rect">
            <a:avLst/>
          </a:prstGeom>
          <a:noFill/>
        </p:spPr>
        <p:txBody>
          <a:bodyPr wrap="none" rtlCol="0" anchor="t">
            <a:normAutofit/>
          </a:bodyPr>
          <a:lstStyle/>
          <a:p>
            <a:r>
              <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一</a:t>
            </a:r>
          </a:p>
        </p:txBody>
      </p:sp>
    </p:spTree>
    <p:custDataLst>
      <p:tags r:id="rId1"/>
    </p:custDataLst>
  </p:cSld>
  <p:clrMapOvr>
    <a:masterClrMapping/>
  </p:clrMapOvr>
  <p:transition>
    <p:wedg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E5817C5-8FD2-483F-973C-E5ACE39FB3E7}"/>
              </a:ext>
            </a:extLst>
          </p:cNvPr>
          <p:cNvPicPr>
            <a:picLocks noChangeAspect="1"/>
          </p:cNvPicPr>
          <p:nvPr/>
        </p:nvPicPr>
        <p:blipFill>
          <a:blip r:embed="rId2"/>
          <a:stretch>
            <a:fillRect/>
          </a:stretch>
        </p:blipFill>
        <p:spPr>
          <a:xfrm>
            <a:off x="690084" y="1452272"/>
            <a:ext cx="6849431" cy="4163006"/>
          </a:xfrm>
          <a:prstGeom prst="rect">
            <a:avLst/>
          </a:prstGeom>
        </p:spPr>
      </p:pic>
      <p:sp>
        <p:nvSpPr>
          <p:cNvPr id="4" name="图形">
            <a:extLst>
              <a:ext uri="{FF2B5EF4-FFF2-40B4-BE49-F238E27FC236}">
                <a16:creationId xmlns:a16="http://schemas.microsoft.com/office/drawing/2014/main" id="{759E33BD-5A6C-4A8B-B995-18CEBAF00A32}"/>
              </a:ext>
            </a:extLst>
          </p:cNvPr>
          <p:cNvSpPr/>
          <p:nvPr/>
        </p:nvSpPr>
        <p:spPr>
          <a:xfrm>
            <a:off x="8110220" y="2612046"/>
            <a:ext cx="347980" cy="347980"/>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nvGrpSpPr>
          <p:cNvPr id="5" name="组合 29">
            <a:extLst>
              <a:ext uri="{FF2B5EF4-FFF2-40B4-BE49-F238E27FC236}">
                <a16:creationId xmlns:a16="http://schemas.microsoft.com/office/drawing/2014/main" id="{288BC619-8DDD-49DB-8802-1F93185E52C0}"/>
              </a:ext>
            </a:extLst>
          </p:cNvPr>
          <p:cNvGrpSpPr/>
          <p:nvPr/>
        </p:nvGrpSpPr>
        <p:grpSpPr>
          <a:xfrm>
            <a:off x="8159115" y="2709836"/>
            <a:ext cx="243840" cy="161925"/>
            <a:chOff x="2751138" y="4071938"/>
            <a:chExt cx="1558925" cy="1158875"/>
          </a:xfrm>
          <a:solidFill>
            <a:schemeClr val="bg1"/>
          </a:solidFill>
        </p:grpSpPr>
        <p:sp>
          <p:nvSpPr>
            <p:cNvPr id="6" name="图形">
              <a:extLst>
                <a:ext uri="{FF2B5EF4-FFF2-40B4-BE49-F238E27FC236}">
                  <a16:creationId xmlns:a16="http://schemas.microsoft.com/office/drawing/2014/main" id="{ADD4139A-0BEE-4286-A311-064E3BD58878}"/>
                </a:ext>
              </a:extLst>
            </p:cNvPr>
            <p:cNvSpPr/>
            <p:nvPr/>
          </p:nvSpPr>
          <p:spPr bwMode="auto">
            <a:xfrm>
              <a:off x="3770313" y="4562475"/>
              <a:ext cx="539750" cy="477838"/>
            </a:xfrm>
            <a:custGeom>
              <a:avLst/>
              <a:gdLst>
                <a:gd name="T0" fmla="*/ 255 w 340"/>
                <a:gd name="T1" fmla="*/ 0 h 301"/>
                <a:gd name="T2" fmla="*/ 136 w 340"/>
                <a:gd name="T3" fmla="*/ 99 h 301"/>
                <a:gd name="T4" fmla="*/ 28 w 340"/>
                <a:gd name="T5" fmla="*/ 8 h 301"/>
                <a:gd name="T6" fmla="*/ 28 w 340"/>
                <a:gd name="T7" fmla="*/ 8 h 301"/>
                <a:gd name="T8" fmla="*/ 14 w 340"/>
                <a:gd name="T9" fmla="*/ 31 h 301"/>
                <a:gd name="T10" fmla="*/ 0 w 340"/>
                <a:gd name="T11" fmla="*/ 50 h 301"/>
                <a:gd name="T12" fmla="*/ 0 w 340"/>
                <a:gd name="T13" fmla="*/ 50 h 301"/>
                <a:gd name="T14" fmla="*/ 24 w 340"/>
                <a:gd name="T15" fmla="*/ 70 h 301"/>
                <a:gd name="T16" fmla="*/ 47 w 340"/>
                <a:gd name="T17" fmla="*/ 95 h 301"/>
                <a:gd name="T18" fmla="*/ 68 w 340"/>
                <a:gd name="T19" fmla="*/ 122 h 301"/>
                <a:gd name="T20" fmla="*/ 84 w 340"/>
                <a:gd name="T21" fmla="*/ 149 h 301"/>
                <a:gd name="T22" fmla="*/ 99 w 340"/>
                <a:gd name="T23" fmla="*/ 180 h 301"/>
                <a:gd name="T24" fmla="*/ 109 w 340"/>
                <a:gd name="T25" fmla="*/ 213 h 301"/>
                <a:gd name="T26" fmla="*/ 115 w 340"/>
                <a:gd name="T27" fmla="*/ 248 h 301"/>
                <a:gd name="T28" fmla="*/ 117 w 340"/>
                <a:gd name="T29" fmla="*/ 283 h 301"/>
                <a:gd name="T30" fmla="*/ 117 w 340"/>
                <a:gd name="T31" fmla="*/ 283 h 301"/>
                <a:gd name="T32" fmla="*/ 115 w 340"/>
                <a:gd name="T33" fmla="*/ 301 h 301"/>
                <a:gd name="T34" fmla="*/ 115 w 340"/>
                <a:gd name="T35" fmla="*/ 301 h 301"/>
                <a:gd name="T36" fmla="*/ 136 w 340"/>
                <a:gd name="T37" fmla="*/ 301 h 301"/>
                <a:gd name="T38" fmla="*/ 136 w 340"/>
                <a:gd name="T39" fmla="*/ 301 h 301"/>
                <a:gd name="T40" fmla="*/ 167 w 340"/>
                <a:gd name="T41" fmla="*/ 299 h 301"/>
                <a:gd name="T42" fmla="*/ 200 w 340"/>
                <a:gd name="T43" fmla="*/ 293 h 301"/>
                <a:gd name="T44" fmla="*/ 233 w 340"/>
                <a:gd name="T45" fmla="*/ 285 h 301"/>
                <a:gd name="T46" fmla="*/ 266 w 340"/>
                <a:gd name="T47" fmla="*/ 270 h 301"/>
                <a:gd name="T48" fmla="*/ 282 w 340"/>
                <a:gd name="T49" fmla="*/ 262 h 301"/>
                <a:gd name="T50" fmla="*/ 295 w 340"/>
                <a:gd name="T51" fmla="*/ 252 h 301"/>
                <a:gd name="T52" fmla="*/ 307 w 340"/>
                <a:gd name="T53" fmla="*/ 242 h 301"/>
                <a:gd name="T54" fmla="*/ 319 w 340"/>
                <a:gd name="T55" fmla="*/ 229 h 301"/>
                <a:gd name="T56" fmla="*/ 328 w 340"/>
                <a:gd name="T57" fmla="*/ 217 h 301"/>
                <a:gd name="T58" fmla="*/ 334 w 340"/>
                <a:gd name="T59" fmla="*/ 204 h 301"/>
                <a:gd name="T60" fmla="*/ 338 w 340"/>
                <a:gd name="T61" fmla="*/ 190 h 301"/>
                <a:gd name="T62" fmla="*/ 340 w 340"/>
                <a:gd name="T63" fmla="*/ 176 h 301"/>
                <a:gd name="T64" fmla="*/ 340 w 340"/>
                <a:gd name="T65" fmla="*/ 176 h 301"/>
                <a:gd name="T66" fmla="*/ 338 w 340"/>
                <a:gd name="T67" fmla="*/ 149 h 301"/>
                <a:gd name="T68" fmla="*/ 334 w 340"/>
                <a:gd name="T69" fmla="*/ 122 h 301"/>
                <a:gd name="T70" fmla="*/ 328 w 340"/>
                <a:gd name="T71" fmla="*/ 97 h 301"/>
                <a:gd name="T72" fmla="*/ 317 w 340"/>
                <a:gd name="T73" fmla="*/ 74 h 301"/>
                <a:gd name="T74" fmla="*/ 305 w 340"/>
                <a:gd name="T75" fmla="*/ 54 h 301"/>
                <a:gd name="T76" fmla="*/ 290 w 340"/>
                <a:gd name="T77" fmla="*/ 33 h 301"/>
                <a:gd name="T78" fmla="*/ 274 w 340"/>
                <a:gd name="T79" fmla="*/ 15 h 301"/>
                <a:gd name="T80" fmla="*/ 255 w 340"/>
                <a:gd name="T81" fmla="*/ 0 h 301"/>
                <a:gd name="T82" fmla="*/ 255 w 340"/>
                <a:gd name="T8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01">
                  <a:moveTo>
                    <a:pt x="255" y="0"/>
                  </a:moveTo>
                  <a:lnTo>
                    <a:pt x="136" y="99"/>
                  </a:lnTo>
                  <a:lnTo>
                    <a:pt x="28" y="8"/>
                  </a:lnTo>
                  <a:lnTo>
                    <a:pt x="28" y="8"/>
                  </a:lnTo>
                  <a:lnTo>
                    <a:pt x="14" y="31"/>
                  </a:lnTo>
                  <a:lnTo>
                    <a:pt x="0" y="50"/>
                  </a:lnTo>
                  <a:lnTo>
                    <a:pt x="0" y="50"/>
                  </a:lnTo>
                  <a:lnTo>
                    <a:pt x="24" y="70"/>
                  </a:lnTo>
                  <a:lnTo>
                    <a:pt x="47" y="95"/>
                  </a:lnTo>
                  <a:lnTo>
                    <a:pt x="68" y="122"/>
                  </a:lnTo>
                  <a:lnTo>
                    <a:pt x="84" y="149"/>
                  </a:lnTo>
                  <a:lnTo>
                    <a:pt x="99" y="180"/>
                  </a:lnTo>
                  <a:lnTo>
                    <a:pt x="109" y="213"/>
                  </a:lnTo>
                  <a:lnTo>
                    <a:pt x="115" y="248"/>
                  </a:lnTo>
                  <a:lnTo>
                    <a:pt x="117" y="283"/>
                  </a:lnTo>
                  <a:lnTo>
                    <a:pt x="117" y="283"/>
                  </a:lnTo>
                  <a:lnTo>
                    <a:pt x="115" y="301"/>
                  </a:lnTo>
                  <a:lnTo>
                    <a:pt x="115" y="301"/>
                  </a:lnTo>
                  <a:lnTo>
                    <a:pt x="136" y="301"/>
                  </a:lnTo>
                  <a:lnTo>
                    <a:pt x="136" y="301"/>
                  </a:lnTo>
                  <a:lnTo>
                    <a:pt x="167" y="299"/>
                  </a:lnTo>
                  <a:lnTo>
                    <a:pt x="200" y="293"/>
                  </a:lnTo>
                  <a:lnTo>
                    <a:pt x="233" y="285"/>
                  </a:lnTo>
                  <a:lnTo>
                    <a:pt x="266" y="270"/>
                  </a:lnTo>
                  <a:lnTo>
                    <a:pt x="282" y="262"/>
                  </a:lnTo>
                  <a:lnTo>
                    <a:pt x="295" y="252"/>
                  </a:lnTo>
                  <a:lnTo>
                    <a:pt x="307" y="242"/>
                  </a:lnTo>
                  <a:lnTo>
                    <a:pt x="319" y="229"/>
                  </a:lnTo>
                  <a:lnTo>
                    <a:pt x="328" y="217"/>
                  </a:lnTo>
                  <a:lnTo>
                    <a:pt x="334" y="204"/>
                  </a:lnTo>
                  <a:lnTo>
                    <a:pt x="338" y="190"/>
                  </a:lnTo>
                  <a:lnTo>
                    <a:pt x="340" y="176"/>
                  </a:lnTo>
                  <a:lnTo>
                    <a:pt x="340" y="176"/>
                  </a:lnTo>
                  <a:lnTo>
                    <a:pt x="338" y="149"/>
                  </a:lnTo>
                  <a:lnTo>
                    <a:pt x="334" y="122"/>
                  </a:lnTo>
                  <a:lnTo>
                    <a:pt x="328" y="97"/>
                  </a:lnTo>
                  <a:lnTo>
                    <a:pt x="317" y="74"/>
                  </a:lnTo>
                  <a:lnTo>
                    <a:pt x="305" y="54"/>
                  </a:lnTo>
                  <a:lnTo>
                    <a:pt x="290" y="33"/>
                  </a:lnTo>
                  <a:lnTo>
                    <a:pt x="274" y="15"/>
                  </a:lnTo>
                  <a:lnTo>
                    <a:pt x="255" y="0"/>
                  </a:lnTo>
                  <a:lnTo>
                    <a:pt x="2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7" name="图形">
              <a:extLst>
                <a:ext uri="{FF2B5EF4-FFF2-40B4-BE49-F238E27FC236}">
                  <a16:creationId xmlns:a16="http://schemas.microsoft.com/office/drawing/2014/main" id="{71045AC9-B18E-4CBC-9678-B51776D7B594}"/>
                </a:ext>
              </a:extLst>
            </p:cNvPr>
            <p:cNvSpPr/>
            <p:nvPr/>
          </p:nvSpPr>
          <p:spPr bwMode="auto">
            <a:xfrm>
              <a:off x="3773488" y="4071938"/>
              <a:ext cx="441325" cy="450850"/>
            </a:xfrm>
            <a:custGeom>
              <a:avLst/>
              <a:gdLst>
                <a:gd name="T0" fmla="*/ 49 w 278"/>
                <a:gd name="T1" fmla="*/ 225 h 284"/>
                <a:gd name="T2" fmla="*/ 49 w 278"/>
                <a:gd name="T3" fmla="*/ 225 h 284"/>
                <a:gd name="T4" fmla="*/ 49 w 278"/>
                <a:gd name="T5" fmla="*/ 239 h 284"/>
                <a:gd name="T6" fmla="*/ 47 w 278"/>
                <a:gd name="T7" fmla="*/ 255 h 284"/>
                <a:gd name="T8" fmla="*/ 47 w 278"/>
                <a:gd name="T9" fmla="*/ 255 h 284"/>
                <a:gd name="T10" fmla="*/ 66 w 278"/>
                <a:gd name="T11" fmla="*/ 268 h 284"/>
                <a:gd name="T12" fmla="*/ 88 w 278"/>
                <a:gd name="T13" fmla="*/ 276 h 284"/>
                <a:gd name="T14" fmla="*/ 111 w 278"/>
                <a:gd name="T15" fmla="*/ 282 h 284"/>
                <a:gd name="T16" fmla="*/ 134 w 278"/>
                <a:gd name="T17" fmla="*/ 284 h 284"/>
                <a:gd name="T18" fmla="*/ 134 w 278"/>
                <a:gd name="T19" fmla="*/ 284 h 284"/>
                <a:gd name="T20" fmla="*/ 148 w 278"/>
                <a:gd name="T21" fmla="*/ 284 h 284"/>
                <a:gd name="T22" fmla="*/ 163 w 278"/>
                <a:gd name="T23" fmla="*/ 282 h 284"/>
                <a:gd name="T24" fmla="*/ 177 w 278"/>
                <a:gd name="T25" fmla="*/ 278 h 284"/>
                <a:gd name="T26" fmla="*/ 189 w 278"/>
                <a:gd name="T27" fmla="*/ 274 h 284"/>
                <a:gd name="T28" fmla="*/ 202 w 278"/>
                <a:gd name="T29" fmla="*/ 268 h 284"/>
                <a:gd name="T30" fmla="*/ 214 w 278"/>
                <a:gd name="T31" fmla="*/ 260 h 284"/>
                <a:gd name="T32" fmla="*/ 224 w 278"/>
                <a:gd name="T33" fmla="*/ 251 h 284"/>
                <a:gd name="T34" fmla="*/ 235 w 278"/>
                <a:gd name="T35" fmla="*/ 243 h 284"/>
                <a:gd name="T36" fmla="*/ 245 w 278"/>
                <a:gd name="T37" fmla="*/ 233 h 284"/>
                <a:gd name="T38" fmla="*/ 253 w 278"/>
                <a:gd name="T39" fmla="*/ 222 h 284"/>
                <a:gd name="T40" fmla="*/ 260 w 278"/>
                <a:gd name="T41" fmla="*/ 210 h 284"/>
                <a:gd name="T42" fmla="*/ 266 w 278"/>
                <a:gd name="T43" fmla="*/ 198 h 284"/>
                <a:gd name="T44" fmla="*/ 272 w 278"/>
                <a:gd name="T45" fmla="*/ 185 h 284"/>
                <a:gd name="T46" fmla="*/ 274 w 278"/>
                <a:gd name="T47" fmla="*/ 171 h 284"/>
                <a:gd name="T48" fmla="*/ 276 w 278"/>
                <a:gd name="T49" fmla="*/ 156 h 284"/>
                <a:gd name="T50" fmla="*/ 278 w 278"/>
                <a:gd name="T51" fmla="*/ 142 h 284"/>
                <a:gd name="T52" fmla="*/ 278 w 278"/>
                <a:gd name="T53" fmla="*/ 142 h 284"/>
                <a:gd name="T54" fmla="*/ 276 w 278"/>
                <a:gd name="T55" fmla="*/ 128 h 284"/>
                <a:gd name="T56" fmla="*/ 274 w 278"/>
                <a:gd name="T57" fmla="*/ 113 h 284"/>
                <a:gd name="T58" fmla="*/ 272 w 278"/>
                <a:gd name="T59" fmla="*/ 99 h 284"/>
                <a:gd name="T60" fmla="*/ 266 w 278"/>
                <a:gd name="T61" fmla="*/ 86 h 284"/>
                <a:gd name="T62" fmla="*/ 260 w 278"/>
                <a:gd name="T63" fmla="*/ 74 h 284"/>
                <a:gd name="T64" fmla="*/ 253 w 278"/>
                <a:gd name="T65" fmla="*/ 62 h 284"/>
                <a:gd name="T66" fmla="*/ 245 w 278"/>
                <a:gd name="T67" fmla="*/ 51 h 284"/>
                <a:gd name="T68" fmla="*/ 235 w 278"/>
                <a:gd name="T69" fmla="*/ 41 h 284"/>
                <a:gd name="T70" fmla="*/ 224 w 278"/>
                <a:gd name="T71" fmla="*/ 31 h 284"/>
                <a:gd name="T72" fmla="*/ 214 w 278"/>
                <a:gd name="T73" fmla="*/ 22 h 284"/>
                <a:gd name="T74" fmla="*/ 202 w 278"/>
                <a:gd name="T75" fmla="*/ 16 h 284"/>
                <a:gd name="T76" fmla="*/ 189 w 278"/>
                <a:gd name="T77" fmla="*/ 10 h 284"/>
                <a:gd name="T78" fmla="*/ 177 w 278"/>
                <a:gd name="T79" fmla="*/ 6 h 284"/>
                <a:gd name="T80" fmla="*/ 163 w 278"/>
                <a:gd name="T81" fmla="*/ 2 h 284"/>
                <a:gd name="T82" fmla="*/ 148 w 278"/>
                <a:gd name="T83" fmla="*/ 0 h 284"/>
                <a:gd name="T84" fmla="*/ 134 w 278"/>
                <a:gd name="T85" fmla="*/ 0 h 284"/>
                <a:gd name="T86" fmla="*/ 134 w 278"/>
                <a:gd name="T87" fmla="*/ 0 h 284"/>
                <a:gd name="T88" fmla="*/ 111 w 278"/>
                <a:gd name="T89" fmla="*/ 0 h 284"/>
                <a:gd name="T90" fmla="*/ 90 w 278"/>
                <a:gd name="T91" fmla="*/ 6 h 284"/>
                <a:gd name="T92" fmla="*/ 70 w 278"/>
                <a:gd name="T93" fmla="*/ 14 h 284"/>
                <a:gd name="T94" fmla="*/ 51 w 278"/>
                <a:gd name="T95" fmla="*/ 24 h 284"/>
                <a:gd name="T96" fmla="*/ 35 w 278"/>
                <a:gd name="T97" fmla="*/ 39 h 284"/>
                <a:gd name="T98" fmla="*/ 20 w 278"/>
                <a:gd name="T99" fmla="*/ 55 h 284"/>
                <a:gd name="T100" fmla="*/ 10 w 278"/>
                <a:gd name="T101" fmla="*/ 72 h 284"/>
                <a:gd name="T102" fmla="*/ 0 w 278"/>
                <a:gd name="T103" fmla="*/ 92 h 284"/>
                <a:gd name="T104" fmla="*/ 0 w 278"/>
                <a:gd name="T105" fmla="*/ 92 h 284"/>
                <a:gd name="T106" fmla="*/ 12 w 278"/>
                <a:gd name="T107" fmla="*/ 107 h 284"/>
                <a:gd name="T108" fmla="*/ 20 w 278"/>
                <a:gd name="T109" fmla="*/ 121 h 284"/>
                <a:gd name="T110" fmla="*/ 28 w 278"/>
                <a:gd name="T111" fmla="*/ 136 h 284"/>
                <a:gd name="T112" fmla="*/ 37 w 278"/>
                <a:gd name="T113" fmla="*/ 152 h 284"/>
                <a:gd name="T114" fmla="*/ 43 w 278"/>
                <a:gd name="T115" fmla="*/ 169 h 284"/>
                <a:gd name="T116" fmla="*/ 47 w 278"/>
                <a:gd name="T117" fmla="*/ 187 h 284"/>
                <a:gd name="T118" fmla="*/ 49 w 278"/>
                <a:gd name="T119" fmla="*/ 206 h 284"/>
                <a:gd name="T120" fmla="*/ 49 w 278"/>
                <a:gd name="T121" fmla="*/ 225 h 284"/>
                <a:gd name="T122" fmla="*/ 49 w 278"/>
                <a:gd name="T123" fmla="*/ 22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 h="284">
                  <a:moveTo>
                    <a:pt x="49" y="225"/>
                  </a:moveTo>
                  <a:lnTo>
                    <a:pt x="49" y="225"/>
                  </a:lnTo>
                  <a:lnTo>
                    <a:pt x="49" y="239"/>
                  </a:lnTo>
                  <a:lnTo>
                    <a:pt x="47" y="255"/>
                  </a:lnTo>
                  <a:lnTo>
                    <a:pt x="47" y="255"/>
                  </a:lnTo>
                  <a:lnTo>
                    <a:pt x="66" y="268"/>
                  </a:lnTo>
                  <a:lnTo>
                    <a:pt x="88" y="276"/>
                  </a:lnTo>
                  <a:lnTo>
                    <a:pt x="111" y="282"/>
                  </a:lnTo>
                  <a:lnTo>
                    <a:pt x="134" y="284"/>
                  </a:lnTo>
                  <a:lnTo>
                    <a:pt x="134" y="284"/>
                  </a:lnTo>
                  <a:lnTo>
                    <a:pt x="148" y="284"/>
                  </a:lnTo>
                  <a:lnTo>
                    <a:pt x="163" y="282"/>
                  </a:lnTo>
                  <a:lnTo>
                    <a:pt x="177" y="278"/>
                  </a:lnTo>
                  <a:lnTo>
                    <a:pt x="189" y="274"/>
                  </a:lnTo>
                  <a:lnTo>
                    <a:pt x="202" y="268"/>
                  </a:lnTo>
                  <a:lnTo>
                    <a:pt x="214" y="260"/>
                  </a:lnTo>
                  <a:lnTo>
                    <a:pt x="224" y="251"/>
                  </a:lnTo>
                  <a:lnTo>
                    <a:pt x="235" y="243"/>
                  </a:lnTo>
                  <a:lnTo>
                    <a:pt x="245" y="233"/>
                  </a:lnTo>
                  <a:lnTo>
                    <a:pt x="253" y="222"/>
                  </a:lnTo>
                  <a:lnTo>
                    <a:pt x="260" y="210"/>
                  </a:lnTo>
                  <a:lnTo>
                    <a:pt x="266" y="198"/>
                  </a:lnTo>
                  <a:lnTo>
                    <a:pt x="272" y="185"/>
                  </a:lnTo>
                  <a:lnTo>
                    <a:pt x="274" y="171"/>
                  </a:lnTo>
                  <a:lnTo>
                    <a:pt x="276" y="156"/>
                  </a:lnTo>
                  <a:lnTo>
                    <a:pt x="278" y="142"/>
                  </a:lnTo>
                  <a:lnTo>
                    <a:pt x="278" y="142"/>
                  </a:lnTo>
                  <a:lnTo>
                    <a:pt x="276" y="128"/>
                  </a:lnTo>
                  <a:lnTo>
                    <a:pt x="274" y="113"/>
                  </a:lnTo>
                  <a:lnTo>
                    <a:pt x="272" y="99"/>
                  </a:lnTo>
                  <a:lnTo>
                    <a:pt x="266" y="86"/>
                  </a:lnTo>
                  <a:lnTo>
                    <a:pt x="260" y="74"/>
                  </a:lnTo>
                  <a:lnTo>
                    <a:pt x="253" y="62"/>
                  </a:lnTo>
                  <a:lnTo>
                    <a:pt x="245" y="51"/>
                  </a:lnTo>
                  <a:lnTo>
                    <a:pt x="235" y="41"/>
                  </a:lnTo>
                  <a:lnTo>
                    <a:pt x="224" y="31"/>
                  </a:lnTo>
                  <a:lnTo>
                    <a:pt x="214" y="22"/>
                  </a:lnTo>
                  <a:lnTo>
                    <a:pt x="202" y="16"/>
                  </a:lnTo>
                  <a:lnTo>
                    <a:pt x="189" y="10"/>
                  </a:lnTo>
                  <a:lnTo>
                    <a:pt x="177" y="6"/>
                  </a:lnTo>
                  <a:lnTo>
                    <a:pt x="163" y="2"/>
                  </a:lnTo>
                  <a:lnTo>
                    <a:pt x="148" y="0"/>
                  </a:lnTo>
                  <a:lnTo>
                    <a:pt x="134" y="0"/>
                  </a:lnTo>
                  <a:lnTo>
                    <a:pt x="134" y="0"/>
                  </a:lnTo>
                  <a:lnTo>
                    <a:pt x="111" y="0"/>
                  </a:lnTo>
                  <a:lnTo>
                    <a:pt x="90" y="6"/>
                  </a:lnTo>
                  <a:lnTo>
                    <a:pt x="70" y="14"/>
                  </a:lnTo>
                  <a:lnTo>
                    <a:pt x="51" y="24"/>
                  </a:lnTo>
                  <a:lnTo>
                    <a:pt x="35" y="39"/>
                  </a:lnTo>
                  <a:lnTo>
                    <a:pt x="20" y="55"/>
                  </a:lnTo>
                  <a:lnTo>
                    <a:pt x="10" y="72"/>
                  </a:lnTo>
                  <a:lnTo>
                    <a:pt x="0" y="92"/>
                  </a:lnTo>
                  <a:lnTo>
                    <a:pt x="0" y="92"/>
                  </a:lnTo>
                  <a:lnTo>
                    <a:pt x="12" y="107"/>
                  </a:lnTo>
                  <a:lnTo>
                    <a:pt x="20" y="121"/>
                  </a:lnTo>
                  <a:lnTo>
                    <a:pt x="28" y="136"/>
                  </a:lnTo>
                  <a:lnTo>
                    <a:pt x="37" y="152"/>
                  </a:lnTo>
                  <a:lnTo>
                    <a:pt x="43" y="169"/>
                  </a:lnTo>
                  <a:lnTo>
                    <a:pt x="47" y="187"/>
                  </a:lnTo>
                  <a:lnTo>
                    <a:pt x="49" y="206"/>
                  </a:lnTo>
                  <a:lnTo>
                    <a:pt x="49" y="225"/>
                  </a:lnTo>
                  <a:lnTo>
                    <a:pt x="49"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8" name="图形">
              <a:extLst>
                <a:ext uri="{FF2B5EF4-FFF2-40B4-BE49-F238E27FC236}">
                  <a16:creationId xmlns:a16="http://schemas.microsoft.com/office/drawing/2014/main" id="{EE76436A-0F52-4F13-82D3-C73322F910D9}"/>
                </a:ext>
              </a:extLst>
            </p:cNvPr>
            <p:cNvSpPr/>
            <p:nvPr/>
          </p:nvSpPr>
          <p:spPr bwMode="auto">
            <a:xfrm>
              <a:off x="2751138" y="4562475"/>
              <a:ext cx="542925" cy="477838"/>
            </a:xfrm>
            <a:custGeom>
              <a:avLst/>
              <a:gdLst>
                <a:gd name="T0" fmla="*/ 204 w 342"/>
                <a:gd name="T1" fmla="*/ 301 h 301"/>
                <a:gd name="T2" fmla="*/ 204 w 342"/>
                <a:gd name="T3" fmla="*/ 301 h 301"/>
                <a:gd name="T4" fmla="*/ 225 w 342"/>
                <a:gd name="T5" fmla="*/ 301 h 301"/>
                <a:gd name="T6" fmla="*/ 225 w 342"/>
                <a:gd name="T7" fmla="*/ 301 h 301"/>
                <a:gd name="T8" fmla="*/ 225 w 342"/>
                <a:gd name="T9" fmla="*/ 283 h 301"/>
                <a:gd name="T10" fmla="*/ 225 w 342"/>
                <a:gd name="T11" fmla="*/ 283 h 301"/>
                <a:gd name="T12" fmla="*/ 227 w 342"/>
                <a:gd name="T13" fmla="*/ 248 h 301"/>
                <a:gd name="T14" fmla="*/ 233 w 342"/>
                <a:gd name="T15" fmla="*/ 213 h 301"/>
                <a:gd name="T16" fmla="*/ 243 w 342"/>
                <a:gd name="T17" fmla="*/ 180 h 301"/>
                <a:gd name="T18" fmla="*/ 256 w 342"/>
                <a:gd name="T19" fmla="*/ 149 h 301"/>
                <a:gd name="T20" fmla="*/ 272 w 342"/>
                <a:gd name="T21" fmla="*/ 122 h 301"/>
                <a:gd name="T22" fmla="*/ 293 w 342"/>
                <a:gd name="T23" fmla="*/ 95 h 301"/>
                <a:gd name="T24" fmla="*/ 316 w 342"/>
                <a:gd name="T25" fmla="*/ 70 h 301"/>
                <a:gd name="T26" fmla="*/ 342 w 342"/>
                <a:gd name="T27" fmla="*/ 50 h 301"/>
                <a:gd name="T28" fmla="*/ 342 w 342"/>
                <a:gd name="T29" fmla="*/ 50 h 301"/>
                <a:gd name="T30" fmla="*/ 326 w 342"/>
                <a:gd name="T31" fmla="*/ 31 h 301"/>
                <a:gd name="T32" fmla="*/ 313 w 342"/>
                <a:gd name="T33" fmla="*/ 8 h 301"/>
                <a:gd name="T34" fmla="*/ 204 w 342"/>
                <a:gd name="T35" fmla="*/ 99 h 301"/>
                <a:gd name="T36" fmla="*/ 84 w 342"/>
                <a:gd name="T37" fmla="*/ 0 h 301"/>
                <a:gd name="T38" fmla="*/ 84 w 342"/>
                <a:gd name="T39" fmla="*/ 0 h 301"/>
                <a:gd name="T40" fmla="*/ 66 w 342"/>
                <a:gd name="T41" fmla="*/ 15 h 301"/>
                <a:gd name="T42" fmla="*/ 49 w 342"/>
                <a:gd name="T43" fmla="*/ 33 h 301"/>
                <a:gd name="T44" fmla="*/ 35 w 342"/>
                <a:gd name="T45" fmla="*/ 54 h 301"/>
                <a:gd name="T46" fmla="*/ 23 w 342"/>
                <a:gd name="T47" fmla="*/ 74 h 301"/>
                <a:gd name="T48" fmla="*/ 14 w 342"/>
                <a:gd name="T49" fmla="*/ 97 h 301"/>
                <a:gd name="T50" fmla="*/ 6 w 342"/>
                <a:gd name="T51" fmla="*/ 122 h 301"/>
                <a:gd name="T52" fmla="*/ 2 w 342"/>
                <a:gd name="T53" fmla="*/ 149 h 301"/>
                <a:gd name="T54" fmla="*/ 0 w 342"/>
                <a:gd name="T55" fmla="*/ 176 h 301"/>
                <a:gd name="T56" fmla="*/ 0 w 342"/>
                <a:gd name="T57" fmla="*/ 176 h 301"/>
                <a:gd name="T58" fmla="*/ 2 w 342"/>
                <a:gd name="T59" fmla="*/ 190 h 301"/>
                <a:gd name="T60" fmla="*/ 6 w 342"/>
                <a:gd name="T61" fmla="*/ 204 h 301"/>
                <a:gd name="T62" fmla="*/ 12 w 342"/>
                <a:gd name="T63" fmla="*/ 217 h 301"/>
                <a:gd name="T64" fmla="*/ 23 w 342"/>
                <a:gd name="T65" fmla="*/ 229 h 301"/>
                <a:gd name="T66" fmla="*/ 33 w 342"/>
                <a:gd name="T67" fmla="*/ 242 h 301"/>
                <a:gd name="T68" fmla="*/ 45 w 342"/>
                <a:gd name="T69" fmla="*/ 252 h 301"/>
                <a:gd name="T70" fmla="*/ 60 w 342"/>
                <a:gd name="T71" fmla="*/ 262 h 301"/>
                <a:gd name="T72" fmla="*/ 74 w 342"/>
                <a:gd name="T73" fmla="*/ 270 h 301"/>
                <a:gd name="T74" fmla="*/ 107 w 342"/>
                <a:gd name="T75" fmla="*/ 285 h 301"/>
                <a:gd name="T76" fmla="*/ 140 w 342"/>
                <a:gd name="T77" fmla="*/ 293 h 301"/>
                <a:gd name="T78" fmla="*/ 173 w 342"/>
                <a:gd name="T79" fmla="*/ 299 h 301"/>
                <a:gd name="T80" fmla="*/ 204 w 342"/>
                <a:gd name="T81" fmla="*/ 301 h 301"/>
                <a:gd name="T82" fmla="*/ 204 w 342"/>
                <a:gd name="T8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2" h="301">
                  <a:moveTo>
                    <a:pt x="204" y="301"/>
                  </a:moveTo>
                  <a:lnTo>
                    <a:pt x="204" y="301"/>
                  </a:lnTo>
                  <a:lnTo>
                    <a:pt x="225" y="301"/>
                  </a:lnTo>
                  <a:lnTo>
                    <a:pt x="225" y="301"/>
                  </a:lnTo>
                  <a:lnTo>
                    <a:pt x="225" y="283"/>
                  </a:lnTo>
                  <a:lnTo>
                    <a:pt x="225" y="283"/>
                  </a:lnTo>
                  <a:lnTo>
                    <a:pt x="227" y="248"/>
                  </a:lnTo>
                  <a:lnTo>
                    <a:pt x="233" y="213"/>
                  </a:lnTo>
                  <a:lnTo>
                    <a:pt x="243" y="180"/>
                  </a:lnTo>
                  <a:lnTo>
                    <a:pt x="256" y="149"/>
                  </a:lnTo>
                  <a:lnTo>
                    <a:pt x="272" y="122"/>
                  </a:lnTo>
                  <a:lnTo>
                    <a:pt x="293" y="95"/>
                  </a:lnTo>
                  <a:lnTo>
                    <a:pt x="316" y="70"/>
                  </a:lnTo>
                  <a:lnTo>
                    <a:pt x="342" y="50"/>
                  </a:lnTo>
                  <a:lnTo>
                    <a:pt x="342" y="50"/>
                  </a:lnTo>
                  <a:lnTo>
                    <a:pt x="326" y="31"/>
                  </a:lnTo>
                  <a:lnTo>
                    <a:pt x="313" y="8"/>
                  </a:lnTo>
                  <a:lnTo>
                    <a:pt x="204" y="99"/>
                  </a:lnTo>
                  <a:lnTo>
                    <a:pt x="84" y="0"/>
                  </a:lnTo>
                  <a:lnTo>
                    <a:pt x="84" y="0"/>
                  </a:lnTo>
                  <a:lnTo>
                    <a:pt x="66" y="15"/>
                  </a:lnTo>
                  <a:lnTo>
                    <a:pt x="49" y="33"/>
                  </a:lnTo>
                  <a:lnTo>
                    <a:pt x="35" y="54"/>
                  </a:lnTo>
                  <a:lnTo>
                    <a:pt x="23" y="74"/>
                  </a:lnTo>
                  <a:lnTo>
                    <a:pt x="14" y="97"/>
                  </a:lnTo>
                  <a:lnTo>
                    <a:pt x="6" y="122"/>
                  </a:lnTo>
                  <a:lnTo>
                    <a:pt x="2" y="149"/>
                  </a:lnTo>
                  <a:lnTo>
                    <a:pt x="0" y="176"/>
                  </a:lnTo>
                  <a:lnTo>
                    <a:pt x="0" y="176"/>
                  </a:lnTo>
                  <a:lnTo>
                    <a:pt x="2" y="190"/>
                  </a:lnTo>
                  <a:lnTo>
                    <a:pt x="6" y="204"/>
                  </a:lnTo>
                  <a:lnTo>
                    <a:pt x="12" y="217"/>
                  </a:lnTo>
                  <a:lnTo>
                    <a:pt x="23" y="229"/>
                  </a:lnTo>
                  <a:lnTo>
                    <a:pt x="33" y="242"/>
                  </a:lnTo>
                  <a:lnTo>
                    <a:pt x="45" y="252"/>
                  </a:lnTo>
                  <a:lnTo>
                    <a:pt x="60" y="262"/>
                  </a:lnTo>
                  <a:lnTo>
                    <a:pt x="74" y="270"/>
                  </a:lnTo>
                  <a:lnTo>
                    <a:pt x="107" y="285"/>
                  </a:lnTo>
                  <a:lnTo>
                    <a:pt x="140" y="293"/>
                  </a:lnTo>
                  <a:lnTo>
                    <a:pt x="173" y="299"/>
                  </a:lnTo>
                  <a:lnTo>
                    <a:pt x="204" y="301"/>
                  </a:lnTo>
                  <a:lnTo>
                    <a:pt x="204"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9" name="图形">
              <a:extLst>
                <a:ext uri="{FF2B5EF4-FFF2-40B4-BE49-F238E27FC236}">
                  <a16:creationId xmlns:a16="http://schemas.microsoft.com/office/drawing/2014/main" id="{431C3E98-0392-4F01-A5C5-C29DBC0674A1}"/>
                </a:ext>
              </a:extLst>
            </p:cNvPr>
            <p:cNvSpPr/>
            <p:nvPr/>
          </p:nvSpPr>
          <p:spPr bwMode="auto">
            <a:xfrm>
              <a:off x="2849563" y="4071938"/>
              <a:ext cx="438150" cy="450850"/>
            </a:xfrm>
            <a:custGeom>
              <a:avLst/>
              <a:gdLst>
                <a:gd name="T0" fmla="*/ 142 w 276"/>
                <a:gd name="T1" fmla="*/ 284 h 284"/>
                <a:gd name="T2" fmla="*/ 142 w 276"/>
                <a:gd name="T3" fmla="*/ 284 h 284"/>
                <a:gd name="T4" fmla="*/ 167 w 276"/>
                <a:gd name="T5" fmla="*/ 282 h 284"/>
                <a:gd name="T6" fmla="*/ 190 w 276"/>
                <a:gd name="T7" fmla="*/ 276 h 284"/>
                <a:gd name="T8" fmla="*/ 210 w 276"/>
                <a:gd name="T9" fmla="*/ 268 h 284"/>
                <a:gd name="T10" fmla="*/ 229 w 276"/>
                <a:gd name="T11" fmla="*/ 255 h 284"/>
                <a:gd name="T12" fmla="*/ 229 w 276"/>
                <a:gd name="T13" fmla="*/ 255 h 284"/>
                <a:gd name="T14" fmla="*/ 229 w 276"/>
                <a:gd name="T15" fmla="*/ 239 h 284"/>
                <a:gd name="T16" fmla="*/ 227 w 276"/>
                <a:gd name="T17" fmla="*/ 225 h 284"/>
                <a:gd name="T18" fmla="*/ 227 w 276"/>
                <a:gd name="T19" fmla="*/ 225 h 284"/>
                <a:gd name="T20" fmla="*/ 229 w 276"/>
                <a:gd name="T21" fmla="*/ 206 h 284"/>
                <a:gd name="T22" fmla="*/ 231 w 276"/>
                <a:gd name="T23" fmla="*/ 187 h 284"/>
                <a:gd name="T24" fmla="*/ 235 w 276"/>
                <a:gd name="T25" fmla="*/ 169 h 284"/>
                <a:gd name="T26" fmla="*/ 241 w 276"/>
                <a:gd name="T27" fmla="*/ 152 h 284"/>
                <a:gd name="T28" fmla="*/ 247 w 276"/>
                <a:gd name="T29" fmla="*/ 136 h 284"/>
                <a:gd name="T30" fmla="*/ 256 w 276"/>
                <a:gd name="T31" fmla="*/ 121 h 284"/>
                <a:gd name="T32" fmla="*/ 266 w 276"/>
                <a:gd name="T33" fmla="*/ 107 h 284"/>
                <a:gd name="T34" fmla="*/ 276 w 276"/>
                <a:gd name="T35" fmla="*/ 92 h 284"/>
                <a:gd name="T36" fmla="*/ 276 w 276"/>
                <a:gd name="T37" fmla="*/ 92 h 284"/>
                <a:gd name="T38" fmla="*/ 268 w 276"/>
                <a:gd name="T39" fmla="*/ 72 h 284"/>
                <a:gd name="T40" fmla="*/ 256 w 276"/>
                <a:gd name="T41" fmla="*/ 55 h 284"/>
                <a:gd name="T42" fmla="*/ 241 w 276"/>
                <a:gd name="T43" fmla="*/ 39 h 284"/>
                <a:gd name="T44" fmla="*/ 225 w 276"/>
                <a:gd name="T45" fmla="*/ 24 h 284"/>
                <a:gd name="T46" fmla="*/ 206 w 276"/>
                <a:gd name="T47" fmla="*/ 14 h 284"/>
                <a:gd name="T48" fmla="*/ 185 w 276"/>
                <a:gd name="T49" fmla="*/ 6 h 284"/>
                <a:gd name="T50" fmla="*/ 165 w 276"/>
                <a:gd name="T51" fmla="*/ 0 h 284"/>
                <a:gd name="T52" fmla="*/ 142 w 276"/>
                <a:gd name="T53" fmla="*/ 0 h 284"/>
                <a:gd name="T54" fmla="*/ 142 w 276"/>
                <a:gd name="T55" fmla="*/ 0 h 284"/>
                <a:gd name="T56" fmla="*/ 128 w 276"/>
                <a:gd name="T57" fmla="*/ 0 h 284"/>
                <a:gd name="T58" fmla="*/ 113 w 276"/>
                <a:gd name="T59" fmla="*/ 2 h 284"/>
                <a:gd name="T60" fmla="*/ 99 w 276"/>
                <a:gd name="T61" fmla="*/ 6 h 284"/>
                <a:gd name="T62" fmla="*/ 86 w 276"/>
                <a:gd name="T63" fmla="*/ 10 h 284"/>
                <a:gd name="T64" fmla="*/ 74 w 276"/>
                <a:gd name="T65" fmla="*/ 16 h 284"/>
                <a:gd name="T66" fmla="*/ 62 w 276"/>
                <a:gd name="T67" fmla="*/ 22 h 284"/>
                <a:gd name="T68" fmla="*/ 51 w 276"/>
                <a:gd name="T69" fmla="*/ 31 h 284"/>
                <a:gd name="T70" fmla="*/ 41 w 276"/>
                <a:gd name="T71" fmla="*/ 41 h 284"/>
                <a:gd name="T72" fmla="*/ 31 w 276"/>
                <a:gd name="T73" fmla="*/ 51 h 284"/>
                <a:gd name="T74" fmla="*/ 22 w 276"/>
                <a:gd name="T75" fmla="*/ 62 h 284"/>
                <a:gd name="T76" fmla="*/ 16 w 276"/>
                <a:gd name="T77" fmla="*/ 74 h 284"/>
                <a:gd name="T78" fmla="*/ 10 w 276"/>
                <a:gd name="T79" fmla="*/ 86 h 284"/>
                <a:gd name="T80" fmla="*/ 6 w 276"/>
                <a:gd name="T81" fmla="*/ 99 h 284"/>
                <a:gd name="T82" fmla="*/ 2 w 276"/>
                <a:gd name="T83" fmla="*/ 113 h 284"/>
                <a:gd name="T84" fmla="*/ 0 w 276"/>
                <a:gd name="T85" fmla="*/ 128 h 284"/>
                <a:gd name="T86" fmla="*/ 0 w 276"/>
                <a:gd name="T87" fmla="*/ 142 h 284"/>
                <a:gd name="T88" fmla="*/ 0 w 276"/>
                <a:gd name="T89" fmla="*/ 142 h 284"/>
                <a:gd name="T90" fmla="*/ 0 w 276"/>
                <a:gd name="T91" fmla="*/ 156 h 284"/>
                <a:gd name="T92" fmla="*/ 2 w 276"/>
                <a:gd name="T93" fmla="*/ 171 h 284"/>
                <a:gd name="T94" fmla="*/ 6 w 276"/>
                <a:gd name="T95" fmla="*/ 185 h 284"/>
                <a:gd name="T96" fmla="*/ 10 w 276"/>
                <a:gd name="T97" fmla="*/ 198 h 284"/>
                <a:gd name="T98" fmla="*/ 16 w 276"/>
                <a:gd name="T99" fmla="*/ 210 h 284"/>
                <a:gd name="T100" fmla="*/ 22 w 276"/>
                <a:gd name="T101" fmla="*/ 222 h 284"/>
                <a:gd name="T102" fmla="*/ 31 w 276"/>
                <a:gd name="T103" fmla="*/ 233 h 284"/>
                <a:gd name="T104" fmla="*/ 41 w 276"/>
                <a:gd name="T105" fmla="*/ 243 h 284"/>
                <a:gd name="T106" fmla="*/ 51 w 276"/>
                <a:gd name="T107" fmla="*/ 251 h 284"/>
                <a:gd name="T108" fmla="*/ 62 w 276"/>
                <a:gd name="T109" fmla="*/ 260 h 284"/>
                <a:gd name="T110" fmla="*/ 74 w 276"/>
                <a:gd name="T111" fmla="*/ 268 h 284"/>
                <a:gd name="T112" fmla="*/ 86 w 276"/>
                <a:gd name="T113" fmla="*/ 274 h 284"/>
                <a:gd name="T114" fmla="*/ 99 w 276"/>
                <a:gd name="T115" fmla="*/ 278 h 284"/>
                <a:gd name="T116" fmla="*/ 113 w 276"/>
                <a:gd name="T117" fmla="*/ 282 h 284"/>
                <a:gd name="T118" fmla="*/ 128 w 276"/>
                <a:gd name="T119" fmla="*/ 284 h 284"/>
                <a:gd name="T120" fmla="*/ 142 w 276"/>
                <a:gd name="T121" fmla="*/ 284 h 284"/>
                <a:gd name="T122" fmla="*/ 142 w 276"/>
                <a:gd name="T1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84">
                  <a:moveTo>
                    <a:pt x="142" y="284"/>
                  </a:moveTo>
                  <a:lnTo>
                    <a:pt x="142" y="284"/>
                  </a:lnTo>
                  <a:lnTo>
                    <a:pt x="167" y="282"/>
                  </a:lnTo>
                  <a:lnTo>
                    <a:pt x="190" y="276"/>
                  </a:lnTo>
                  <a:lnTo>
                    <a:pt x="210" y="268"/>
                  </a:lnTo>
                  <a:lnTo>
                    <a:pt x="229" y="255"/>
                  </a:lnTo>
                  <a:lnTo>
                    <a:pt x="229" y="255"/>
                  </a:lnTo>
                  <a:lnTo>
                    <a:pt x="229" y="239"/>
                  </a:lnTo>
                  <a:lnTo>
                    <a:pt x="227" y="225"/>
                  </a:lnTo>
                  <a:lnTo>
                    <a:pt x="227" y="225"/>
                  </a:lnTo>
                  <a:lnTo>
                    <a:pt x="229" y="206"/>
                  </a:lnTo>
                  <a:lnTo>
                    <a:pt x="231" y="187"/>
                  </a:lnTo>
                  <a:lnTo>
                    <a:pt x="235" y="169"/>
                  </a:lnTo>
                  <a:lnTo>
                    <a:pt x="241" y="152"/>
                  </a:lnTo>
                  <a:lnTo>
                    <a:pt x="247" y="136"/>
                  </a:lnTo>
                  <a:lnTo>
                    <a:pt x="256" y="121"/>
                  </a:lnTo>
                  <a:lnTo>
                    <a:pt x="266" y="107"/>
                  </a:lnTo>
                  <a:lnTo>
                    <a:pt x="276" y="92"/>
                  </a:lnTo>
                  <a:lnTo>
                    <a:pt x="276" y="92"/>
                  </a:lnTo>
                  <a:lnTo>
                    <a:pt x="268" y="72"/>
                  </a:lnTo>
                  <a:lnTo>
                    <a:pt x="256" y="55"/>
                  </a:lnTo>
                  <a:lnTo>
                    <a:pt x="241" y="39"/>
                  </a:lnTo>
                  <a:lnTo>
                    <a:pt x="225" y="24"/>
                  </a:lnTo>
                  <a:lnTo>
                    <a:pt x="206" y="14"/>
                  </a:lnTo>
                  <a:lnTo>
                    <a:pt x="185" y="6"/>
                  </a:lnTo>
                  <a:lnTo>
                    <a:pt x="165" y="0"/>
                  </a:lnTo>
                  <a:lnTo>
                    <a:pt x="142" y="0"/>
                  </a:lnTo>
                  <a:lnTo>
                    <a:pt x="142" y="0"/>
                  </a:lnTo>
                  <a:lnTo>
                    <a:pt x="128" y="0"/>
                  </a:lnTo>
                  <a:lnTo>
                    <a:pt x="113" y="2"/>
                  </a:lnTo>
                  <a:lnTo>
                    <a:pt x="99" y="6"/>
                  </a:lnTo>
                  <a:lnTo>
                    <a:pt x="86" y="10"/>
                  </a:lnTo>
                  <a:lnTo>
                    <a:pt x="74" y="16"/>
                  </a:lnTo>
                  <a:lnTo>
                    <a:pt x="62" y="22"/>
                  </a:lnTo>
                  <a:lnTo>
                    <a:pt x="51" y="31"/>
                  </a:lnTo>
                  <a:lnTo>
                    <a:pt x="41" y="41"/>
                  </a:lnTo>
                  <a:lnTo>
                    <a:pt x="31" y="51"/>
                  </a:lnTo>
                  <a:lnTo>
                    <a:pt x="22" y="62"/>
                  </a:lnTo>
                  <a:lnTo>
                    <a:pt x="16" y="74"/>
                  </a:lnTo>
                  <a:lnTo>
                    <a:pt x="10" y="86"/>
                  </a:lnTo>
                  <a:lnTo>
                    <a:pt x="6" y="99"/>
                  </a:lnTo>
                  <a:lnTo>
                    <a:pt x="2" y="113"/>
                  </a:lnTo>
                  <a:lnTo>
                    <a:pt x="0" y="128"/>
                  </a:lnTo>
                  <a:lnTo>
                    <a:pt x="0" y="142"/>
                  </a:lnTo>
                  <a:lnTo>
                    <a:pt x="0" y="142"/>
                  </a:lnTo>
                  <a:lnTo>
                    <a:pt x="0" y="156"/>
                  </a:lnTo>
                  <a:lnTo>
                    <a:pt x="2" y="171"/>
                  </a:lnTo>
                  <a:lnTo>
                    <a:pt x="6" y="185"/>
                  </a:lnTo>
                  <a:lnTo>
                    <a:pt x="10" y="198"/>
                  </a:lnTo>
                  <a:lnTo>
                    <a:pt x="16" y="210"/>
                  </a:lnTo>
                  <a:lnTo>
                    <a:pt x="22" y="222"/>
                  </a:lnTo>
                  <a:lnTo>
                    <a:pt x="31" y="233"/>
                  </a:lnTo>
                  <a:lnTo>
                    <a:pt x="41" y="243"/>
                  </a:lnTo>
                  <a:lnTo>
                    <a:pt x="51" y="251"/>
                  </a:lnTo>
                  <a:lnTo>
                    <a:pt x="62" y="260"/>
                  </a:lnTo>
                  <a:lnTo>
                    <a:pt x="74" y="268"/>
                  </a:lnTo>
                  <a:lnTo>
                    <a:pt x="86" y="274"/>
                  </a:lnTo>
                  <a:lnTo>
                    <a:pt x="99" y="278"/>
                  </a:lnTo>
                  <a:lnTo>
                    <a:pt x="113" y="282"/>
                  </a:lnTo>
                  <a:lnTo>
                    <a:pt x="128" y="284"/>
                  </a:lnTo>
                  <a:lnTo>
                    <a:pt x="142" y="284"/>
                  </a:lnTo>
                  <a:lnTo>
                    <a:pt x="142" y="2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10" name="图形">
              <a:extLst>
                <a:ext uri="{FF2B5EF4-FFF2-40B4-BE49-F238E27FC236}">
                  <a16:creationId xmlns:a16="http://schemas.microsoft.com/office/drawing/2014/main" id="{BDF2566A-0197-49A3-838E-667B8E1E8E2A}"/>
                </a:ext>
              </a:extLst>
            </p:cNvPr>
            <p:cNvSpPr/>
            <p:nvPr/>
          </p:nvSpPr>
          <p:spPr bwMode="auto">
            <a:xfrm>
              <a:off x="3182938" y="4710113"/>
              <a:ext cx="698500" cy="520700"/>
            </a:xfrm>
            <a:custGeom>
              <a:avLst/>
              <a:gdLst>
                <a:gd name="T0" fmla="*/ 440 w 440"/>
                <a:gd name="T1" fmla="*/ 190 h 328"/>
                <a:gd name="T2" fmla="*/ 440 w 440"/>
                <a:gd name="T3" fmla="*/ 190 h 328"/>
                <a:gd name="T4" fmla="*/ 438 w 440"/>
                <a:gd name="T5" fmla="*/ 161 h 328"/>
                <a:gd name="T6" fmla="*/ 431 w 440"/>
                <a:gd name="T7" fmla="*/ 134 h 328"/>
                <a:gd name="T8" fmla="*/ 425 w 440"/>
                <a:gd name="T9" fmla="*/ 107 h 328"/>
                <a:gd name="T10" fmla="*/ 413 w 440"/>
                <a:gd name="T11" fmla="*/ 83 h 328"/>
                <a:gd name="T12" fmla="*/ 400 w 440"/>
                <a:gd name="T13" fmla="*/ 58 h 328"/>
                <a:gd name="T14" fmla="*/ 384 w 440"/>
                <a:gd name="T15" fmla="*/ 37 h 328"/>
                <a:gd name="T16" fmla="*/ 365 w 440"/>
                <a:gd name="T17" fmla="*/ 16 h 328"/>
                <a:gd name="T18" fmla="*/ 347 w 440"/>
                <a:gd name="T19" fmla="*/ 0 h 328"/>
                <a:gd name="T20" fmla="*/ 219 w 440"/>
                <a:gd name="T21" fmla="*/ 105 h 328"/>
                <a:gd name="T22" fmla="*/ 93 w 440"/>
                <a:gd name="T23" fmla="*/ 0 h 328"/>
                <a:gd name="T24" fmla="*/ 93 w 440"/>
                <a:gd name="T25" fmla="*/ 0 h 328"/>
                <a:gd name="T26" fmla="*/ 72 w 440"/>
                <a:gd name="T27" fmla="*/ 16 h 328"/>
                <a:gd name="T28" fmla="*/ 54 w 440"/>
                <a:gd name="T29" fmla="*/ 37 h 328"/>
                <a:gd name="T30" fmla="*/ 39 w 440"/>
                <a:gd name="T31" fmla="*/ 58 h 328"/>
                <a:gd name="T32" fmla="*/ 25 w 440"/>
                <a:gd name="T33" fmla="*/ 83 h 328"/>
                <a:gd name="T34" fmla="*/ 15 w 440"/>
                <a:gd name="T35" fmla="*/ 107 h 328"/>
                <a:gd name="T36" fmla="*/ 6 w 440"/>
                <a:gd name="T37" fmla="*/ 134 h 328"/>
                <a:gd name="T38" fmla="*/ 2 w 440"/>
                <a:gd name="T39" fmla="*/ 161 h 328"/>
                <a:gd name="T40" fmla="*/ 0 w 440"/>
                <a:gd name="T41" fmla="*/ 190 h 328"/>
                <a:gd name="T42" fmla="*/ 0 w 440"/>
                <a:gd name="T43" fmla="*/ 190 h 328"/>
                <a:gd name="T44" fmla="*/ 0 w 440"/>
                <a:gd name="T45" fmla="*/ 206 h 328"/>
                <a:gd name="T46" fmla="*/ 6 w 440"/>
                <a:gd name="T47" fmla="*/ 223 h 328"/>
                <a:gd name="T48" fmla="*/ 13 w 440"/>
                <a:gd name="T49" fmla="*/ 237 h 328"/>
                <a:gd name="T50" fmla="*/ 23 w 440"/>
                <a:gd name="T51" fmla="*/ 250 h 328"/>
                <a:gd name="T52" fmla="*/ 35 w 440"/>
                <a:gd name="T53" fmla="*/ 262 h 328"/>
                <a:gd name="T54" fmla="*/ 48 w 440"/>
                <a:gd name="T55" fmla="*/ 274 h 328"/>
                <a:gd name="T56" fmla="*/ 64 w 440"/>
                <a:gd name="T57" fmla="*/ 285 h 328"/>
                <a:gd name="T58" fmla="*/ 79 w 440"/>
                <a:gd name="T59" fmla="*/ 293 h 328"/>
                <a:gd name="T60" fmla="*/ 97 w 440"/>
                <a:gd name="T61" fmla="*/ 301 h 328"/>
                <a:gd name="T62" fmla="*/ 116 w 440"/>
                <a:gd name="T63" fmla="*/ 309 h 328"/>
                <a:gd name="T64" fmla="*/ 151 w 440"/>
                <a:gd name="T65" fmla="*/ 320 h 328"/>
                <a:gd name="T66" fmla="*/ 188 w 440"/>
                <a:gd name="T67" fmla="*/ 326 h 328"/>
                <a:gd name="T68" fmla="*/ 219 w 440"/>
                <a:gd name="T69" fmla="*/ 328 h 328"/>
                <a:gd name="T70" fmla="*/ 219 w 440"/>
                <a:gd name="T71" fmla="*/ 328 h 328"/>
                <a:gd name="T72" fmla="*/ 252 w 440"/>
                <a:gd name="T73" fmla="*/ 326 h 328"/>
                <a:gd name="T74" fmla="*/ 287 w 440"/>
                <a:gd name="T75" fmla="*/ 320 h 328"/>
                <a:gd name="T76" fmla="*/ 324 w 440"/>
                <a:gd name="T77" fmla="*/ 309 h 328"/>
                <a:gd name="T78" fmla="*/ 343 w 440"/>
                <a:gd name="T79" fmla="*/ 301 h 328"/>
                <a:gd name="T80" fmla="*/ 359 w 440"/>
                <a:gd name="T81" fmla="*/ 293 h 328"/>
                <a:gd name="T82" fmla="*/ 376 w 440"/>
                <a:gd name="T83" fmla="*/ 285 h 328"/>
                <a:gd name="T84" fmla="*/ 390 w 440"/>
                <a:gd name="T85" fmla="*/ 274 h 328"/>
                <a:gd name="T86" fmla="*/ 405 w 440"/>
                <a:gd name="T87" fmla="*/ 262 h 328"/>
                <a:gd name="T88" fmla="*/ 415 w 440"/>
                <a:gd name="T89" fmla="*/ 250 h 328"/>
                <a:gd name="T90" fmla="*/ 425 w 440"/>
                <a:gd name="T91" fmla="*/ 237 h 328"/>
                <a:gd name="T92" fmla="*/ 433 w 440"/>
                <a:gd name="T93" fmla="*/ 223 h 328"/>
                <a:gd name="T94" fmla="*/ 438 w 440"/>
                <a:gd name="T95" fmla="*/ 206 h 328"/>
                <a:gd name="T96" fmla="*/ 440 w 440"/>
                <a:gd name="T97" fmla="*/ 190 h 328"/>
                <a:gd name="T98" fmla="*/ 440 w 440"/>
                <a:gd name="T99" fmla="*/ 19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0" h="328">
                  <a:moveTo>
                    <a:pt x="440" y="190"/>
                  </a:moveTo>
                  <a:lnTo>
                    <a:pt x="440" y="190"/>
                  </a:lnTo>
                  <a:lnTo>
                    <a:pt x="438" y="161"/>
                  </a:lnTo>
                  <a:lnTo>
                    <a:pt x="431" y="134"/>
                  </a:lnTo>
                  <a:lnTo>
                    <a:pt x="425" y="107"/>
                  </a:lnTo>
                  <a:lnTo>
                    <a:pt x="413" y="83"/>
                  </a:lnTo>
                  <a:lnTo>
                    <a:pt x="400" y="58"/>
                  </a:lnTo>
                  <a:lnTo>
                    <a:pt x="384" y="37"/>
                  </a:lnTo>
                  <a:lnTo>
                    <a:pt x="365" y="16"/>
                  </a:lnTo>
                  <a:lnTo>
                    <a:pt x="347" y="0"/>
                  </a:lnTo>
                  <a:lnTo>
                    <a:pt x="219" y="105"/>
                  </a:lnTo>
                  <a:lnTo>
                    <a:pt x="93" y="0"/>
                  </a:lnTo>
                  <a:lnTo>
                    <a:pt x="93" y="0"/>
                  </a:lnTo>
                  <a:lnTo>
                    <a:pt x="72" y="16"/>
                  </a:lnTo>
                  <a:lnTo>
                    <a:pt x="54" y="37"/>
                  </a:lnTo>
                  <a:lnTo>
                    <a:pt x="39" y="58"/>
                  </a:lnTo>
                  <a:lnTo>
                    <a:pt x="25" y="83"/>
                  </a:lnTo>
                  <a:lnTo>
                    <a:pt x="15" y="107"/>
                  </a:lnTo>
                  <a:lnTo>
                    <a:pt x="6" y="134"/>
                  </a:lnTo>
                  <a:lnTo>
                    <a:pt x="2" y="161"/>
                  </a:lnTo>
                  <a:lnTo>
                    <a:pt x="0" y="190"/>
                  </a:lnTo>
                  <a:lnTo>
                    <a:pt x="0" y="190"/>
                  </a:lnTo>
                  <a:lnTo>
                    <a:pt x="0" y="206"/>
                  </a:lnTo>
                  <a:lnTo>
                    <a:pt x="6" y="223"/>
                  </a:lnTo>
                  <a:lnTo>
                    <a:pt x="13" y="237"/>
                  </a:lnTo>
                  <a:lnTo>
                    <a:pt x="23" y="250"/>
                  </a:lnTo>
                  <a:lnTo>
                    <a:pt x="35" y="262"/>
                  </a:lnTo>
                  <a:lnTo>
                    <a:pt x="48" y="274"/>
                  </a:lnTo>
                  <a:lnTo>
                    <a:pt x="64" y="285"/>
                  </a:lnTo>
                  <a:lnTo>
                    <a:pt x="79" y="293"/>
                  </a:lnTo>
                  <a:lnTo>
                    <a:pt x="97" y="301"/>
                  </a:lnTo>
                  <a:lnTo>
                    <a:pt x="116" y="309"/>
                  </a:lnTo>
                  <a:lnTo>
                    <a:pt x="151" y="320"/>
                  </a:lnTo>
                  <a:lnTo>
                    <a:pt x="188" y="326"/>
                  </a:lnTo>
                  <a:lnTo>
                    <a:pt x="219" y="328"/>
                  </a:lnTo>
                  <a:lnTo>
                    <a:pt x="219" y="328"/>
                  </a:lnTo>
                  <a:lnTo>
                    <a:pt x="252" y="326"/>
                  </a:lnTo>
                  <a:lnTo>
                    <a:pt x="287" y="320"/>
                  </a:lnTo>
                  <a:lnTo>
                    <a:pt x="324" y="309"/>
                  </a:lnTo>
                  <a:lnTo>
                    <a:pt x="343" y="301"/>
                  </a:lnTo>
                  <a:lnTo>
                    <a:pt x="359" y="293"/>
                  </a:lnTo>
                  <a:lnTo>
                    <a:pt x="376" y="285"/>
                  </a:lnTo>
                  <a:lnTo>
                    <a:pt x="390" y="274"/>
                  </a:lnTo>
                  <a:lnTo>
                    <a:pt x="405" y="262"/>
                  </a:lnTo>
                  <a:lnTo>
                    <a:pt x="415" y="250"/>
                  </a:lnTo>
                  <a:lnTo>
                    <a:pt x="425" y="237"/>
                  </a:lnTo>
                  <a:lnTo>
                    <a:pt x="433" y="223"/>
                  </a:lnTo>
                  <a:lnTo>
                    <a:pt x="438" y="206"/>
                  </a:lnTo>
                  <a:lnTo>
                    <a:pt x="440" y="190"/>
                  </a:lnTo>
                  <a:lnTo>
                    <a:pt x="440" y="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11" name="图形">
              <a:extLst>
                <a:ext uri="{FF2B5EF4-FFF2-40B4-BE49-F238E27FC236}">
                  <a16:creationId xmlns:a16="http://schemas.microsoft.com/office/drawing/2014/main" id="{763EAC39-1AE4-43C8-B591-17453AEC3510}"/>
                </a:ext>
              </a:extLst>
            </p:cNvPr>
            <p:cNvSpPr/>
            <p:nvPr/>
          </p:nvSpPr>
          <p:spPr bwMode="auto">
            <a:xfrm>
              <a:off x="3284538" y="4183063"/>
              <a:ext cx="492125" cy="487363"/>
            </a:xfrm>
            <a:custGeom>
              <a:avLst/>
              <a:gdLst>
                <a:gd name="T0" fmla="*/ 155 w 310"/>
                <a:gd name="T1" fmla="*/ 0 h 307"/>
                <a:gd name="T2" fmla="*/ 124 w 310"/>
                <a:gd name="T3" fmla="*/ 2 h 307"/>
                <a:gd name="T4" fmla="*/ 95 w 310"/>
                <a:gd name="T5" fmla="*/ 12 h 307"/>
                <a:gd name="T6" fmla="*/ 68 w 310"/>
                <a:gd name="T7" fmla="*/ 27 h 307"/>
                <a:gd name="T8" fmla="*/ 46 w 310"/>
                <a:gd name="T9" fmla="*/ 45 h 307"/>
                <a:gd name="T10" fmla="*/ 27 w 310"/>
                <a:gd name="T11" fmla="*/ 68 h 307"/>
                <a:gd name="T12" fmla="*/ 13 w 310"/>
                <a:gd name="T13" fmla="*/ 95 h 307"/>
                <a:gd name="T14" fmla="*/ 4 w 310"/>
                <a:gd name="T15" fmla="*/ 124 h 307"/>
                <a:gd name="T16" fmla="*/ 0 w 310"/>
                <a:gd name="T17" fmla="*/ 155 h 307"/>
                <a:gd name="T18" fmla="*/ 2 w 310"/>
                <a:gd name="T19" fmla="*/ 169 h 307"/>
                <a:gd name="T20" fmla="*/ 8 w 310"/>
                <a:gd name="T21" fmla="*/ 200 h 307"/>
                <a:gd name="T22" fmla="*/ 19 w 310"/>
                <a:gd name="T23" fmla="*/ 227 h 307"/>
                <a:gd name="T24" fmla="*/ 35 w 310"/>
                <a:gd name="T25" fmla="*/ 252 h 307"/>
                <a:gd name="T26" fmla="*/ 58 w 310"/>
                <a:gd name="T27" fmla="*/ 272 h 307"/>
                <a:gd name="T28" fmla="*/ 83 w 310"/>
                <a:gd name="T29" fmla="*/ 289 h 307"/>
                <a:gd name="T30" fmla="*/ 109 w 310"/>
                <a:gd name="T31" fmla="*/ 301 h 307"/>
                <a:gd name="T32" fmla="*/ 140 w 310"/>
                <a:gd name="T33" fmla="*/ 307 h 307"/>
                <a:gd name="T34" fmla="*/ 155 w 310"/>
                <a:gd name="T35" fmla="*/ 307 h 307"/>
                <a:gd name="T36" fmla="*/ 186 w 310"/>
                <a:gd name="T37" fmla="*/ 305 h 307"/>
                <a:gd name="T38" fmla="*/ 215 w 310"/>
                <a:gd name="T39" fmla="*/ 297 h 307"/>
                <a:gd name="T40" fmla="*/ 242 w 310"/>
                <a:gd name="T41" fmla="*/ 282 h 307"/>
                <a:gd name="T42" fmla="*/ 264 w 310"/>
                <a:gd name="T43" fmla="*/ 264 h 307"/>
                <a:gd name="T44" fmla="*/ 283 w 310"/>
                <a:gd name="T45" fmla="*/ 241 h 307"/>
                <a:gd name="T46" fmla="*/ 297 w 310"/>
                <a:gd name="T47" fmla="*/ 214 h 307"/>
                <a:gd name="T48" fmla="*/ 306 w 310"/>
                <a:gd name="T49" fmla="*/ 185 h 307"/>
                <a:gd name="T50" fmla="*/ 310 w 310"/>
                <a:gd name="T51" fmla="*/ 155 h 307"/>
                <a:gd name="T52" fmla="*/ 310 w 310"/>
                <a:gd name="T53" fmla="*/ 138 h 307"/>
                <a:gd name="T54" fmla="*/ 303 w 310"/>
                <a:gd name="T55" fmla="*/ 107 h 307"/>
                <a:gd name="T56" fmla="*/ 291 w 310"/>
                <a:gd name="T57" fmla="*/ 80 h 307"/>
                <a:gd name="T58" fmla="*/ 275 w 310"/>
                <a:gd name="T59" fmla="*/ 56 h 307"/>
                <a:gd name="T60" fmla="*/ 254 w 310"/>
                <a:gd name="T61" fmla="*/ 35 h 307"/>
                <a:gd name="T62" fmla="*/ 229 w 310"/>
                <a:gd name="T63" fmla="*/ 18 h 307"/>
                <a:gd name="T64" fmla="*/ 200 w 310"/>
                <a:gd name="T65" fmla="*/ 6 h 307"/>
                <a:gd name="T66" fmla="*/ 171 w 310"/>
                <a:gd name="T67" fmla="*/ 0 h 307"/>
                <a:gd name="T68" fmla="*/ 155 w 310"/>
                <a:gd name="T69"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307">
                  <a:moveTo>
                    <a:pt x="155" y="0"/>
                  </a:moveTo>
                  <a:lnTo>
                    <a:pt x="155" y="0"/>
                  </a:lnTo>
                  <a:lnTo>
                    <a:pt x="140" y="0"/>
                  </a:lnTo>
                  <a:lnTo>
                    <a:pt x="124" y="2"/>
                  </a:lnTo>
                  <a:lnTo>
                    <a:pt x="109" y="6"/>
                  </a:lnTo>
                  <a:lnTo>
                    <a:pt x="95" y="12"/>
                  </a:lnTo>
                  <a:lnTo>
                    <a:pt x="83" y="18"/>
                  </a:lnTo>
                  <a:lnTo>
                    <a:pt x="68" y="27"/>
                  </a:lnTo>
                  <a:lnTo>
                    <a:pt x="58" y="35"/>
                  </a:lnTo>
                  <a:lnTo>
                    <a:pt x="46" y="45"/>
                  </a:lnTo>
                  <a:lnTo>
                    <a:pt x="35" y="56"/>
                  </a:lnTo>
                  <a:lnTo>
                    <a:pt x="27" y="68"/>
                  </a:lnTo>
                  <a:lnTo>
                    <a:pt x="19" y="80"/>
                  </a:lnTo>
                  <a:lnTo>
                    <a:pt x="13" y="95"/>
                  </a:lnTo>
                  <a:lnTo>
                    <a:pt x="8" y="107"/>
                  </a:lnTo>
                  <a:lnTo>
                    <a:pt x="4" y="124"/>
                  </a:lnTo>
                  <a:lnTo>
                    <a:pt x="2" y="138"/>
                  </a:lnTo>
                  <a:lnTo>
                    <a:pt x="0" y="155"/>
                  </a:lnTo>
                  <a:lnTo>
                    <a:pt x="0" y="155"/>
                  </a:lnTo>
                  <a:lnTo>
                    <a:pt x="2" y="169"/>
                  </a:lnTo>
                  <a:lnTo>
                    <a:pt x="4" y="185"/>
                  </a:lnTo>
                  <a:lnTo>
                    <a:pt x="8" y="200"/>
                  </a:lnTo>
                  <a:lnTo>
                    <a:pt x="13" y="214"/>
                  </a:lnTo>
                  <a:lnTo>
                    <a:pt x="19" y="227"/>
                  </a:lnTo>
                  <a:lnTo>
                    <a:pt x="27" y="241"/>
                  </a:lnTo>
                  <a:lnTo>
                    <a:pt x="35" y="252"/>
                  </a:lnTo>
                  <a:lnTo>
                    <a:pt x="46" y="264"/>
                  </a:lnTo>
                  <a:lnTo>
                    <a:pt x="58" y="272"/>
                  </a:lnTo>
                  <a:lnTo>
                    <a:pt x="68" y="282"/>
                  </a:lnTo>
                  <a:lnTo>
                    <a:pt x="83" y="289"/>
                  </a:lnTo>
                  <a:lnTo>
                    <a:pt x="95" y="297"/>
                  </a:lnTo>
                  <a:lnTo>
                    <a:pt x="109" y="301"/>
                  </a:lnTo>
                  <a:lnTo>
                    <a:pt x="124" y="305"/>
                  </a:lnTo>
                  <a:lnTo>
                    <a:pt x="140" y="307"/>
                  </a:lnTo>
                  <a:lnTo>
                    <a:pt x="155" y="307"/>
                  </a:lnTo>
                  <a:lnTo>
                    <a:pt x="155" y="307"/>
                  </a:lnTo>
                  <a:lnTo>
                    <a:pt x="171" y="307"/>
                  </a:lnTo>
                  <a:lnTo>
                    <a:pt x="186" y="305"/>
                  </a:lnTo>
                  <a:lnTo>
                    <a:pt x="200" y="301"/>
                  </a:lnTo>
                  <a:lnTo>
                    <a:pt x="215" y="297"/>
                  </a:lnTo>
                  <a:lnTo>
                    <a:pt x="229" y="289"/>
                  </a:lnTo>
                  <a:lnTo>
                    <a:pt x="242" y="282"/>
                  </a:lnTo>
                  <a:lnTo>
                    <a:pt x="254" y="272"/>
                  </a:lnTo>
                  <a:lnTo>
                    <a:pt x="264" y="264"/>
                  </a:lnTo>
                  <a:lnTo>
                    <a:pt x="275" y="252"/>
                  </a:lnTo>
                  <a:lnTo>
                    <a:pt x="283" y="241"/>
                  </a:lnTo>
                  <a:lnTo>
                    <a:pt x="291" y="227"/>
                  </a:lnTo>
                  <a:lnTo>
                    <a:pt x="297" y="214"/>
                  </a:lnTo>
                  <a:lnTo>
                    <a:pt x="303" y="200"/>
                  </a:lnTo>
                  <a:lnTo>
                    <a:pt x="306" y="185"/>
                  </a:lnTo>
                  <a:lnTo>
                    <a:pt x="310" y="169"/>
                  </a:lnTo>
                  <a:lnTo>
                    <a:pt x="310" y="155"/>
                  </a:lnTo>
                  <a:lnTo>
                    <a:pt x="310" y="155"/>
                  </a:lnTo>
                  <a:lnTo>
                    <a:pt x="310" y="138"/>
                  </a:lnTo>
                  <a:lnTo>
                    <a:pt x="306" y="124"/>
                  </a:lnTo>
                  <a:lnTo>
                    <a:pt x="303" y="107"/>
                  </a:lnTo>
                  <a:lnTo>
                    <a:pt x="297" y="95"/>
                  </a:lnTo>
                  <a:lnTo>
                    <a:pt x="291" y="80"/>
                  </a:lnTo>
                  <a:lnTo>
                    <a:pt x="283" y="68"/>
                  </a:lnTo>
                  <a:lnTo>
                    <a:pt x="275" y="56"/>
                  </a:lnTo>
                  <a:lnTo>
                    <a:pt x="264" y="45"/>
                  </a:lnTo>
                  <a:lnTo>
                    <a:pt x="254" y="35"/>
                  </a:lnTo>
                  <a:lnTo>
                    <a:pt x="242" y="27"/>
                  </a:lnTo>
                  <a:lnTo>
                    <a:pt x="229" y="18"/>
                  </a:lnTo>
                  <a:lnTo>
                    <a:pt x="215" y="12"/>
                  </a:lnTo>
                  <a:lnTo>
                    <a:pt x="200" y="6"/>
                  </a:lnTo>
                  <a:lnTo>
                    <a:pt x="186" y="2"/>
                  </a:lnTo>
                  <a:lnTo>
                    <a:pt x="171" y="0"/>
                  </a:lnTo>
                  <a:lnTo>
                    <a:pt x="155" y="0"/>
                  </a:lnTo>
                  <a:lnTo>
                    <a:pt x="1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spTree>
    <p:extLst>
      <p:ext uri="{BB962C8B-B14F-4D97-AF65-F5344CB8AC3E}">
        <p14:creationId xmlns:p14="http://schemas.microsoft.com/office/powerpoint/2010/main" val="680721095"/>
      </p:ext>
    </p:extLst>
  </p:cSld>
  <p:clrMapOvr>
    <a:masterClrMapping/>
  </p:clrMapOvr>
  <p:transition>
    <p:wedg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图形"/>
          <p:cNvGrpSpPr/>
          <p:nvPr/>
        </p:nvGrpSpPr>
        <p:grpSpPr>
          <a:xfrm>
            <a:off x="-20320" y="-20955"/>
            <a:ext cx="12270740" cy="6883400"/>
            <a:chOff x="-32" y="-33"/>
            <a:chExt cx="19324" cy="10840"/>
          </a:xfrm>
        </p:grpSpPr>
        <p:pic>
          <p:nvPicPr>
            <p:cNvPr id="5" name="图形" descr="千库网_简约几何绿色小清新banner_背景编号6155755"/>
            <p:cNvPicPr>
              <a:picLocks noChangeAspect="1"/>
            </p:cNvPicPr>
            <p:nvPr/>
          </p:nvPicPr>
          <p:blipFill>
            <a:blip r:embed="rId3"/>
            <a:srcRect l="-243" t="60682" r="60565" b="341"/>
            <a:stretch>
              <a:fillRect/>
            </a:stretch>
          </p:blipFill>
          <p:spPr>
            <a:xfrm flipH="1">
              <a:off x="14278" y="8488"/>
              <a:ext cx="4922" cy="2312"/>
            </a:xfrm>
            <a:prstGeom prst="rect">
              <a:avLst/>
            </a:prstGeom>
          </p:spPr>
        </p:pic>
        <p:pic>
          <p:nvPicPr>
            <p:cNvPr id="4" name="图形" descr="千库网_简约几何绿色小清新banner_背景编号6155755"/>
            <p:cNvPicPr>
              <a:picLocks noChangeAspect="1"/>
            </p:cNvPicPr>
            <p:nvPr/>
          </p:nvPicPr>
          <p:blipFill>
            <a:blip r:embed="rId3"/>
            <a:srcRect l="-243" t="60682" r="60565" b="341"/>
            <a:stretch>
              <a:fillRect/>
            </a:stretch>
          </p:blipFill>
          <p:spPr>
            <a:xfrm>
              <a:off x="-32" y="8495"/>
              <a:ext cx="4922" cy="2312"/>
            </a:xfrm>
            <a:prstGeom prst="rect">
              <a:avLst/>
            </a:prstGeom>
          </p:spPr>
        </p:pic>
        <p:pic>
          <p:nvPicPr>
            <p:cNvPr id="3" name="图形" descr="千库网_简约几何绿色小清新banner_背景编号6155755"/>
            <p:cNvPicPr>
              <a:picLocks noChangeAspect="1"/>
            </p:cNvPicPr>
            <p:nvPr/>
          </p:nvPicPr>
          <p:blipFill>
            <a:blip r:embed="rId3"/>
            <a:srcRect l="80463" t="627" r="6213" b="74578"/>
            <a:stretch>
              <a:fillRect/>
            </a:stretch>
          </p:blipFill>
          <p:spPr>
            <a:xfrm flipH="1">
              <a:off x="6" y="-25"/>
              <a:ext cx="3022" cy="2689"/>
            </a:xfrm>
            <a:prstGeom prst="rect">
              <a:avLst/>
            </a:prstGeom>
          </p:spPr>
        </p:pic>
        <p:pic>
          <p:nvPicPr>
            <p:cNvPr id="2" name="图形" descr="千库网_简约几何绿色小清新banner_背景编号6155755"/>
            <p:cNvPicPr>
              <a:picLocks noChangeAspect="1"/>
            </p:cNvPicPr>
            <p:nvPr/>
          </p:nvPicPr>
          <p:blipFill>
            <a:blip r:embed="rId3"/>
            <a:srcRect l="52844" t="25781" r="406" b="9"/>
            <a:stretch>
              <a:fillRect/>
            </a:stretch>
          </p:blipFill>
          <p:spPr>
            <a:xfrm flipV="1">
              <a:off x="14382" y="-33"/>
              <a:ext cx="4911" cy="3728"/>
            </a:xfrm>
            <a:prstGeom prst="rect">
              <a:avLst/>
            </a:prstGeom>
          </p:spPr>
        </p:pic>
        <p:grpSp>
          <p:nvGrpSpPr>
            <p:cNvPr id="35" name="组合 34"/>
            <p:cNvGrpSpPr/>
            <p:nvPr/>
          </p:nvGrpSpPr>
          <p:grpSpPr>
            <a:xfrm>
              <a:off x="1824" y="1244"/>
              <a:ext cx="15887" cy="7667"/>
              <a:chOff x="1824" y="1244"/>
              <a:chExt cx="15887" cy="7667"/>
            </a:xfrm>
          </p:grpSpPr>
          <p:sp>
            <p:nvSpPr>
              <p:cNvPr id="14" name="图形"/>
              <p:cNvSpPr/>
              <p:nvPr/>
            </p:nvSpPr>
            <p:spPr>
              <a:xfrm>
                <a:off x="1824" y="3370"/>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15" name="图形"/>
              <p:cNvSpPr txBox="1"/>
              <p:nvPr/>
            </p:nvSpPr>
            <p:spPr>
              <a:xfrm>
                <a:off x="2057" y="6270"/>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產品方案介紹</a:t>
                </a:r>
              </a:p>
            </p:txBody>
          </p:sp>
          <p:sp>
            <p:nvSpPr>
              <p:cNvPr id="16" name="图形"/>
              <p:cNvSpPr txBox="1"/>
              <p:nvPr/>
            </p:nvSpPr>
            <p:spPr>
              <a:xfrm flipH="1">
                <a:off x="2214" y="7172"/>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127" name="图形"/>
              <p:cNvSpPr/>
              <p:nvPr/>
            </p:nvSpPr>
            <p:spPr>
              <a:xfrm>
                <a:off x="3325" y="7895"/>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28" name="图形"/>
              <p:cNvSpPr/>
              <p:nvPr/>
            </p:nvSpPr>
            <p:spPr>
              <a:xfrm>
                <a:off x="3602" y="7895"/>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29" name="图形"/>
              <p:cNvSpPr/>
              <p:nvPr/>
            </p:nvSpPr>
            <p:spPr>
              <a:xfrm>
                <a:off x="3881" y="7895"/>
                <a:ext cx="165" cy="165"/>
              </a:xfrm>
              <a:prstGeom prst="ellipse">
                <a:avLst/>
              </a:prstGeom>
              <a:solidFill>
                <a:srgbClr val="FFC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7" name="图形"/>
              <p:cNvSpPr/>
              <p:nvPr/>
            </p:nvSpPr>
            <p:spPr>
              <a:xfrm>
                <a:off x="5824"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18" name="图形"/>
              <p:cNvSpPr txBox="1"/>
              <p:nvPr/>
            </p:nvSpPr>
            <p:spPr>
              <a:xfrm>
                <a:off x="6057" y="6270"/>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市場數據調查</a:t>
                </a:r>
              </a:p>
            </p:txBody>
          </p:sp>
          <p:sp>
            <p:nvSpPr>
              <p:cNvPr id="55" name="图形"/>
              <p:cNvSpPr txBox="1"/>
              <p:nvPr/>
            </p:nvSpPr>
            <p:spPr>
              <a:xfrm flipH="1">
                <a:off x="6214" y="7171"/>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21" name="图形"/>
              <p:cNvSpPr/>
              <p:nvPr/>
            </p:nvSpPr>
            <p:spPr>
              <a:xfrm>
                <a:off x="7325" y="7895"/>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2" name="图形"/>
              <p:cNvSpPr/>
              <p:nvPr/>
            </p:nvSpPr>
            <p:spPr>
              <a:xfrm>
                <a:off x="7602" y="7895"/>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3" name="图形"/>
              <p:cNvSpPr/>
              <p:nvPr/>
            </p:nvSpPr>
            <p:spPr>
              <a:xfrm>
                <a:off x="7881" y="7895"/>
                <a:ext cx="165" cy="165"/>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9" name="图形"/>
              <p:cNvSpPr/>
              <p:nvPr/>
            </p:nvSpPr>
            <p:spPr>
              <a:xfrm>
                <a:off x="9908"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20" name="图形"/>
              <p:cNvSpPr txBox="1"/>
              <p:nvPr/>
            </p:nvSpPr>
            <p:spPr>
              <a:xfrm>
                <a:off x="10143" y="6269"/>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方案計劃實施</a:t>
                </a:r>
              </a:p>
            </p:txBody>
          </p:sp>
          <p:sp>
            <p:nvSpPr>
              <p:cNvPr id="24" name="图形"/>
              <p:cNvSpPr txBox="1"/>
              <p:nvPr/>
            </p:nvSpPr>
            <p:spPr>
              <a:xfrm flipH="1">
                <a:off x="10298" y="7170"/>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25" name="图形"/>
              <p:cNvSpPr/>
              <p:nvPr/>
            </p:nvSpPr>
            <p:spPr>
              <a:xfrm>
                <a:off x="11408" y="7893"/>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6" name="图形"/>
              <p:cNvSpPr/>
              <p:nvPr/>
            </p:nvSpPr>
            <p:spPr>
              <a:xfrm>
                <a:off x="11686" y="7893"/>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7" name="图形"/>
              <p:cNvSpPr/>
              <p:nvPr/>
            </p:nvSpPr>
            <p:spPr>
              <a:xfrm>
                <a:off x="11964" y="7893"/>
                <a:ext cx="165" cy="165"/>
              </a:xfrm>
              <a:prstGeom prst="ellipse">
                <a:avLst/>
              </a:prstGeom>
              <a:solidFill>
                <a:srgbClr val="FFC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8" name="图形"/>
              <p:cNvSpPr/>
              <p:nvPr/>
            </p:nvSpPr>
            <p:spPr>
              <a:xfrm>
                <a:off x="13990"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76" name="图形"/>
              <p:cNvSpPr txBox="1"/>
              <p:nvPr/>
            </p:nvSpPr>
            <p:spPr>
              <a:xfrm>
                <a:off x="14228" y="6270"/>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產品推廣活動</a:t>
                </a:r>
              </a:p>
            </p:txBody>
          </p:sp>
          <p:sp>
            <p:nvSpPr>
              <p:cNvPr id="77" name="图形"/>
              <p:cNvSpPr txBox="1"/>
              <p:nvPr/>
            </p:nvSpPr>
            <p:spPr>
              <a:xfrm flipH="1">
                <a:off x="14381" y="7172"/>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32" name="图形"/>
              <p:cNvSpPr/>
              <p:nvPr/>
            </p:nvSpPr>
            <p:spPr>
              <a:xfrm>
                <a:off x="15491" y="7896"/>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38" name="图形"/>
              <p:cNvSpPr/>
              <p:nvPr/>
            </p:nvSpPr>
            <p:spPr>
              <a:xfrm>
                <a:off x="15769" y="7896"/>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47" name="图形"/>
              <p:cNvSpPr/>
              <p:nvPr/>
            </p:nvSpPr>
            <p:spPr>
              <a:xfrm>
                <a:off x="16047" y="7896"/>
                <a:ext cx="165" cy="165"/>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grpSp>
            <p:nvGrpSpPr>
              <p:cNvPr id="106" name="组合 105"/>
              <p:cNvGrpSpPr/>
              <p:nvPr/>
            </p:nvGrpSpPr>
            <p:grpSpPr>
              <a:xfrm>
                <a:off x="6681" y="3813"/>
                <a:ext cx="2006" cy="2006"/>
                <a:chOff x="4369395" y="2924944"/>
                <a:chExt cx="1403912" cy="1403912"/>
              </a:xfrm>
            </p:grpSpPr>
            <p:grpSp>
              <p:nvGrpSpPr>
                <p:cNvPr id="107" name="组合 106"/>
                <p:cNvGrpSpPr/>
                <p:nvPr/>
              </p:nvGrpSpPr>
              <p:grpSpPr>
                <a:xfrm>
                  <a:off x="4369395" y="2924944"/>
                  <a:ext cx="1403912" cy="1403912"/>
                  <a:chOff x="3724323" y="1908536"/>
                  <a:chExt cx="1329153" cy="1329153"/>
                </a:xfrm>
              </p:grpSpPr>
              <p:sp>
                <p:nvSpPr>
                  <p:cNvPr id="108"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09" name="图形"/>
                  <p:cNvSpPr/>
                  <p:nvPr/>
                </p:nvSpPr>
                <p:spPr>
                  <a:xfrm>
                    <a:off x="3849777"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sp>
              <p:nvSpPr>
                <p:cNvPr id="110" name="图形"/>
                <p:cNvSpPr>
                  <a:spLocks noEditPoints="1"/>
                </p:cNvSpPr>
                <p:nvPr/>
              </p:nvSpPr>
              <p:spPr bwMode="auto">
                <a:xfrm>
                  <a:off x="4800684" y="3429000"/>
                  <a:ext cx="586348" cy="457638"/>
                </a:xfrm>
                <a:custGeom>
                  <a:avLst/>
                  <a:gdLst>
                    <a:gd name="T0" fmla="*/ 6 w 260"/>
                    <a:gd name="T1" fmla="*/ 111 h 203"/>
                    <a:gd name="T2" fmla="*/ 28 w 260"/>
                    <a:gd name="T3" fmla="*/ 106 h 203"/>
                    <a:gd name="T4" fmla="*/ 28 w 260"/>
                    <a:gd name="T5" fmla="*/ 103 h 203"/>
                    <a:gd name="T6" fmla="*/ 38 w 260"/>
                    <a:gd name="T7" fmla="*/ 90 h 203"/>
                    <a:gd name="T8" fmla="*/ 59 w 260"/>
                    <a:gd name="T9" fmla="*/ 41 h 203"/>
                    <a:gd name="T10" fmla="*/ 51 w 260"/>
                    <a:gd name="T11" fmla="*/ 35 h 203"/>
                    <a:gd name="T12" fmla="*/ 87 w 260"/>
                    <a:gd name="T13" fmla="*/ 9 h 203"/>
                    <a:gd name="T14" fmla="*/ 131 w 260"/>
                    <a:gd name="T15" fmla="*/ 0 h 203"/>
                    <a:gd name="T16" fmla="*/ 173 w 260"/>
                    <a:gd name="T17" fmla="*/ 9 h 203"/>
                    <a:gd name="T18" fmla="*/ 207 w 260"/>
                    <a:gd name="T19" fmla="*/ 34 h 203"/>
                    <a:gd name="T20" fmla="*/ 201 w 260"/>
                    <a:gd name="T21" fmla="*/ 40 h 203"/>
                    <a:gd name="T22" fmla="*/ 225 w 260"/>
                    <a:gd name="T23" fmla="*/ 91 h 203"/>
                    <a:gd name="T24" fmla="*/ 232 w 260"/>
                    <a:gd name="T25" fmla="*/ 103 h 203"/>
                    <a:gd name="T26" fmla="*/ 232 w 260"/>
                    <a:gd name="T27" fmla="*/ 106 h 203"/>
                    <a:gd name="T28" fmla="*/ 254 w 260"/>
                    <a:gd name="T29" fmla="*/ 111 h 203"/>
                    <a:gd name="T30" fmla="*/ 254 w 260"/>
                    <a:gd name="T31" fmla="*/ 177 h 203"/>
                    <a:gd name="T32" fmla="*/ 232 w 260"/>
                    <a:gd name="T33" fmla="*/ 184 h 203"/>
                    <a:gd name="T34" fmla="*/ 232 w 260"/>
                    <a:gd name="T35" fmla="*/ 189 h 203"/>
                    <a:gd name="T36" fmla="*/ 219 w 260"/>
                    <a:gd name="T37" fmla="*/ 203 h 203"/>
                    <a:gd name="T38" fmla="*/ 219 w 260"/>
                    <a:gd name="T39" fmla="*/ 203 h 203"/>
                    <a:gd name="T40" fmla="*/ 206 w 260"/>
                    <a:gd name="T41" fmla="*/ 189 h 203"/>
                    <a:gd name="T42" fmla="*/ 206 w 260"/>
                    <a:gd name="T43" fmla="*/ 103 h 203"/>
                    <a:gd name="T44" fmla="*/ 211 w 260"/>
                    <a:gd name="T45" fmla="*/ 93 h 203"/>
                    <a:gd name="T46" fmla="*/ 190 w 260"/>
                    <a:gd name="T47" fmla="*/ 50 h 203"/>
                    <a:gd name="T48" fmla="*/ 184 w 260"/>
                    <a:gd name="T49" fmla="*/ 56 h 203"/>
                    <a:gd name="T50" fmla="*/ 159 w 260"/>
                    <a:gd name="T51" fmla="*/ 39 h 203"/>
                    <a:gd name="T52" fmla="*/ 130 w 260"/>
                    <a:gd name="T53" fmla="*/ 32 h 203"/>
                    <a:gd name="T54" fmla="*/ 100 w 260"/>
                    <a:gd name="T55" fmla="*/ 39 h 203"/>
                    <a:gd name="T56" fmla="*/ 76 w 260"/>
                    <a:gd name="T57" fmla="*/ 56 h 203"/>
                    <a:gd name="T58" fmla="*/ 70 w 260"/>
                    <a:gd name="T59" fmla="*/ 51 h 203"/>
                    <a:gd name="T60" fmla="*/ 52 w 260"/>
                    <a:gd name="T61" fmla="*/ 96 h 203"/>
                    <a:gd name="T62" fmla="*/ 54 w 260"/>
                    <a:gd name="T63" fmla="*/ 103 h 203"/>
                    <a:gd name="T64" fmla="*/ 54 w 260"/>
                    <a:gd name="T65" fmla="*/ 189 h 203"/>
                    <a:gd name="T66" fmla="*/ 41 w 260"/>
                    <a:gd name="T67" fmla="*/ 203 h 203"/>
                    <a:gd name="T68" fmla="*/ 41 w 260"/>
                    <a:gd name="T69" fmla="*/ 203 h 203"/>
                    <a:gd name="T70" fmla="*/ 28 w 260"/>
                    <a:gd name="T71" fmla="*/ 189 h 203"/>
                    <a:gd name="T72" fmla="*/ 28 w 260"/>
                    <a:gd name="T73" fmla="*/ 184 h 203"/>
                    <a:gd name="T74" fmla="*/ 6 w 260"/>
                    <a:gd name="T75" fmla="*/ 177 h 203"/>
                    <a:gd name="T76" fmla="*/ 6 w 260"/>
                    <a:gd name="T77" fmla="*/ 111 h 203"/>
                    <a:gd name="T78" fmla="*/ 201 w 260"/>
                    <a:gd name="T79" fmla="*/ 113 h 203"/>
                    <a:gd name="T80" fmla="*/ 194 w 260"/>
                    <a:gd name="T81" fmla="*/ 120 h 203"/>
                    <a:gd name="T82" fmla="*/ 194 w 260"/>
                    <a:gd name="T83" fmla="*/ 171 h 203"/>
                    <a:gd name="T84" fmla="*/ 201 w 260"/>
                    <a:gd name="T85" fmla="*/ 177 h 203"/>
                    <a:gd name="T86" fmla="*/ 201 w 260"/>
                    <a:gd name="T87" fmla="*/ 113 h 203"/>
                    <a:gd name="T88" fmla="*/ 60 w 260"/>
                    <a:gd name="T89" fmla="*/ 113 h 203"/>
                    <a:gd name="T90" fmla="*/ 60 w 260"/>
                    <a:gd name="T91" fmla="*/ 177 h 203"/>
                    <a:gd name="T92" fmla="*/ 66 w 260"/>
                    <a:gd name="T93" fmla="*/ 171 h 203"/>
                    <a:gd name="T94" fmla="*/ 66 w 260"/>
                    <a:gd name="T95" fmla="*/ 120 h 203"/>
                    <a:gd name="T96" fmla="*/ 60 w 260"/>
                    <a:gd name="T97" fmla="*/ 11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0" h="203">
                      <a:moveTo>
                        <a:pt x="6" y="111"/>
                      </a:moveTo>
                      <a:cubicBezTo>
                        <a:pt x="28" y="106"/>
                        <a:pt x="28" y="106"/>
                        <a:pt x="28" y="106"/>
                      </a:cubicBezTo>
                      <a:cubicBezTo>
                        <a:pt x="28" y="103"/>
                        <a:pt x="28" y="103"/>
                        <a:pt x="28" y="103"/>
                      </a:cubicBezTo>
                      <a:cubicBezTo>
                        <a:pt x="28" y="97"/>
                        <a:pt x="32" y="92"/>
                        <a:pt x="38" y="90"/>
                      </a:cubicBezTo>
                      <a:cubicBezTo>
                        <a:pt x="40" y="70"/>
                        <a:pt x="48" y="54"/>
                        <a:pt x="59" y="41"/>
                      </a:cubicBezTo>
                      <a:cubicBezTo>
                        <a:pt x="51" y="35"/>
                        <a:pt x="51" y="35"/>
                        <a:pt x="51" y="35"/>
                      </a:cubicBezTo>
                      <a:cubicBezTo>
                        <a:pt x="61" y="24"/>
                        <a:pt x="73" y="15"/>
                        <a:pt x="87" y="9"/>
                      </a:cubicBezTo>
                      <a:cubicBezTo>
                        <a:pt x="101" y="3"/>
                        <a:pt x="116" y="0"/>
                        <a:pt x="131" y="0"/>
                      </a:cubicBezTo>
                      <a:cubicBezTo>
                        <a:pt x="144" y="0"/>
                        <a:pt x="159" y="3"/>
                        <a:pt x="173" y="9"/>
                      </a:cubicBezTo>
                      <a:cubicBezTo>
                        <a:pt x="185" y="15"/>
                        <a:pt x="197" y="23"/>
                        <a:pt x="207" y="34"/>
                      </a:cubicBezTo>
                      <a:cubicBezTo>
                        <a:pt x="201" y="40"/>
                        <a:pt x="201" y="40"/>
                        <a:pt x="201" y="40"/>
                      </a:cubicBezTo>
                      <a:cubicBezTo>
                        <a:pt x="213" y="53"/>
                        <a:pt x="222" y="70"/>
                        <a:pt x="225" y="91"/>
                      </a:cubicBezTo>
                      <a:cubicBezTo>
                        <a:pt x="229" y="93"/>
                        <a:pt x="232" y="98"/>
                        <a:pt x="232" y="103"/>
                      </a:cubicBezTo>
                      <a:cubicBezTo>
                        <a:pt x="232" y="106"/>
                        <a:pt x="232" y="106"/>
                        <a:pt x="232" y="106"/>
                      </a:cubicBezTo>
                      <a:cubicBezTo>
                        <a:pt x="254" y="111"/>
                        <a:pt x="254" y="111"/>
                        <a:pt x="254" y="111"/>
                      </a:cubicBezTo>
                      <a:cubicBezTo>
                        <a:pt x="260" y="133"/>
                        <a:pt x="260" y="155"/>
                        <a:pt x="254" y="177"/>
                      </a:cubicBezTo>
                      <a:cubicBezTo>
                        <a:pt x="232" y="184"/>
                        <a:pt x="232" y="184"/>
                        <a:pt x="232" y="184"/>
                      </a:cubicBezTo>
                      <a:cubicBezTo>
                        <a:pt x="232" y="189"/>
                        <a:pt x="232" y="189"/>
                        <a:pt x="232" y="189"/>
                      </a:cubicBezTo>
                      <a:cubicBezTo>
                        <a:pt x="232" y="197"/>
                        <a:pt x="227" y="203"/>
                        <a:pt x="219" y="203"/>
                      </a:cubicBezTo>
                      <a:cubicBezTo>
                        <a:pt x="219" y="203"/>
                        <a:pt x="219" y="203"/>
                        <a:pt x="219" y="203"/>
                      </a:cubicBezTo>
                      <a:cubicBezTo>
                        <a:pt x="212" y="203"/>
                        <a:pt x="206" y="197"/>
                        <a:pt x="206" y="189"/>
                      </a:cubicBezTo>
                      <a:cubicBezTo>
                        <a:pt x="206" y="103"/>
                        <a:pt x="206" y="103"/>
                        <a:pt x="206" y="103"/>
                      </a:cubicBezTo>
                      <a:cubicBezTo>
                        <a:pt x="206" y="99"/>
                        <a:pt x="208" y="95"/>
                        <a:pt x="211" y="93"/>
                      </a:cubicBezTo>
                      <a:cubicBezTo>
                        <a:pt x="208" y="75"/>
                        <a:pt x="200" y="61"/>
                        <a:pt x="190" y="50"/>
                      </a:cubicBezTo>
                      <a:cubicBezTo>
                        <a:pt x="184" y="56"/>
                        <a:pt x="184" y="56"/>
                        <a:pt x="184" y="56"/>
                      </a:cubicBezTo>
                      <a:cubicBezTo>
                        <a:pt x="177" y="49"/>
                        <a:pt x="168" y="43"/>
                        <a:pt x="159" y="39"/>
                      </a:cubicBezTo>
                      <a:cubicBezTo>
                        <a:pt x="150" y="35"/>
                        <a:pt x="139" y="33"/>
                        <a:pt x="130" y="32"/>
                      </a:cubicBezTo>
                      <a:cubicBezTo>
                        <a:pt x="120" y="32"/>
                        <a:pt x="110" y="34"/>
                        <a:pt x="100" y="39"/>
                      </a:cubicBezTo>
                      <a:cubicBezTo>
                        <a:pt x="91" y="43"/>
                        <a:pt x="83" y="49"/>
                        <a:pt x="76" y="56"/>
                      </a:cubicBezTo>
                      <a:cubicBezTo>
                        <a:pt x="70" y="51"/>
                        <a:pt x="70" y="51"/>
                        <a:pt x="70" y="51"/>
                      </a:cubicBezTo>
                      <a:cubicBezTo>
                        <a:pt x="60" y="62"/>
                        <a:pt x="53" y="77"/>
                        <a:pt x="52" y="96"/>
                      </a:cubicBezTo>
                      <a:cubicBezTo>
                        <a:pt x="53" y="98"/>
                        <a:pt x="54" y="100"/>
                        <a:pt x="54" y="103"/>
                      </a:cubicBezTo>
                      <a:cubicBezTo>
                        <a:pt x="54" y="189"/>
                        <a:pt x="54" y="189"/>
                        <a:pt x="54" y="189"/>
                      </a:cubicBezTo>
                      <a:cubicBezTo>
                        <a:pt x="54" y="197"/>
                        <a:pt x="48" y="203"/>
                        <a:pt x="41" y="203"/>
                      </a:cubicBezTo>
                      <a:cubicBezTo>
                        <a:pt x="41" y="203"/>
                        <a:pt x="41" y="203"/>
                        <a:pt x="41" y="203"/>
                      </a:cubicBezTo>
                      <a:cubicBezTo>
                        <a:pt x="34" y="203"/>
                        <a:pt x="28" y="197"/>
                        <a:pt x="28" y="189"/>
                      </a:cubicBezTo>
                      <a:cubicBezTo>
                        <a:pt x="28" y="184"/>
                        <a:pt x="28" y="184"/>
                        <a:pt x="28" y="184"/>
                      </a:cubicBezTo>
                      <a:cubicBezTo>
                        <a:pt x="6" y="177"/>
                        <a:pt x="6" y="177"/>
                        <a:pt x="6" y="177"/>
                      </a:cubicBezTo>
                      <a:cubicBezTo>
                        <a:pt x="0" y="155"/>
                        <a:pt x="0" y="133"/>
                        <a:pt x="6" y="111"/>
                      </a:cubicBezTo>
                      <a:close/>
                      <a:moveTo>
                        <a:pt x="201" y="113"/>
                      </a:moveTo>
                      <a:cubicBezTo>
                        <a:pt x="194" y="120"/>
                        <a:pt x="194" y="120"/>
                        <a:pt x="194" y="120"/>
                      </a:cubicBezTo>
                      <a:cubicBezTo>
                        <a:pt x="194" y="171"/>
                        <a:pt x="194" y="171"/>
                        <a:pt x="194" y="171"/>
                      </a:cubicBezTo>
                      <a:cubicBezTo>
                        <a:pt x="201" y="177"/>
                        <a:pt x="201" y="177"/>
                        <a:pt x="201" y="177"/>
                      </a:cubicBezTo>
                      <a:cubicBezTo>
                        <a:pt x="201" y="113"/>
                        <a:pt x="201" y="113"/>
                        <a:pt x="201" y="113"/>
                      </a:cubicBezTo>
                      <a:close/>
                      <a:moveTo>
                        <a:pt x="60" y="113"/>
                      </a:moveTo>
                      <a:cubicBezTo>
                        <a:pt x="60" y="177"/>
                        <a:pt x="60" y="177"/>
                        <a:pt x="60" y="177"/>
                      </a:cubicBezTo>
                      <a:cubicBezTo>
                        <a:pt x="66" y="171"/>
                        <a:pt x="66" y="171"/>
                        <a:pt x="66" y="171"/>
                      </a:cubicBezTo>
                      <a:cubicBezTo>
                        <a:pt x="66" y="120"/>
                        <a:pt x="66" y="120"/>
                        <a:pt x="66" y="120"/>
                      </a:cubicBezTo>
                      <a:lnTo>
                        <a:pt x="60" y="113"/>
                      </a:ln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grpSp>
            <p:nvGrpSpPr>
              <p:cNvPr id="114" name="组合 113"/>
              <p:cNvGrpSpPr/>
              <p:nvPr/>
            </p:nvGrpSpPr>
            <p:grpSpPr>
              <a:xfrm>
                <a:off x="14848" y="3826"/>
                <a:ext cx="2006" cy="2006"/>
                <a:chOff x="8366083" y="2996952"/>
                <a:chExt cx="1403912" cy="1403912"/>
              </a:xfrm>
            </p:grpSpPr>
            <p:grpSp>
              <p:nvGrpSpPr>
                <p:cNvPr id="115" name="组合 114"/>
                <p:cNvGrpSpPr/>
                <p:nvPr/>
              </p:nvGrpSpPr>
              <p:grpSpPr>
                <a:xfrm>
                  <a:off x="8366083" y="2996952"/>
                  <a:ext cx="1403912" cy="1403912"/>
                  <a:chOff x="3724323" y="1908536"/>
                  <a:chExt cx="1329153" cy="1329153"/>
                </a:xfrm>
              </p:grpSpPr>
              <p:sp>
                <p:nvSpPr>
                  <p:cNvPr id="116"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17" name="图形"/>
                  <p:cNvSpPr/>
                  <p:nvPr/>
                </p:nvSpPr>
                <p:spPr>
                  <a:xfrm>
                    <a:off x="3849777"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sp>
              <p:nvSpPr>
                <p:cNvPr id="118" name="图形"/>
                <p:cNvSpPr>
                  <a:spLocks noEditPoints="1"/>
                </p:cNvSpPr>
                <p:nvPr/>
              </p:nvSpPr>
              <p:spPr bwMode="auto">
                <a:xfrm>
                  <a:off x="8810126" y="3479389"/>
                  <a:ext cx="579676" cy="404248"/>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grpSp>
            <p:nvGrpSpPr>
              <p:cNvPr id="33" name="组合 32"/>
              <p:cNvGrpSpPr/>
              <p:nvPr/>
            </p:nvGrpSpPr>
            <p:grpSpPr>
              <a:xfrm>
                <a:off x="2682" y="3814"/>
                <a:ext cx="2006" cy="2006"/>
                <a:chOff x="1880" y="3843"/>
                <a:chExt cx="2226" cy="2226"/>
              </a:xfrm>
            </p:grpSpPr>
            <p:grpSp>
              <p:nvGrpSpPr>
                <p:cNvPr id="85" name="组合 84"/>
                <p:cNvGrpSpPr/>
                <p:nvPr/>
              </p:nvGrpSpPr>
              <p:grpSpPr>
                <a:xfrm>
                  <a:off x="1880" y="3843"/>
                  <a:ext cx="2226" cy="2226"/>
                  <a:chOff x="3724323" y="1908536"/>
                  <a:chExt cx="1329153" cy="1329153"/>
                </a:xfrm>
              </p:grpSpPr>
              <p:sp>
                <p:nvSpPr>
                  <p:cNvPr id="86"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29" name="图形"/>
                  <p:cNvSpPr/>
                  <p:nvPr/>
                </p:nvSpPr>
                <p:spPr>
                  <a:xfrm>
                    <a:off x="3839838"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pic>
              <p:nvPicPr>
                <p:cNvPr id="119" name="图形" descr="32313535393238333b32313535393238353bb9a4d7f7b7d6cef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0" y="4587"/>
                  <a:ext cx="836" cy="836"/>
                </a:xfrm>
                <a:prstGeom prst="rect">
                  <a:avLst/>
                </a:prstGeom>
              </p:spPr>
            </p:pic>
          </p:grpSp>
          <p:grpSp>
            <p:nvGrpSpPr>
              <p:cNvPr id="31" name="组合 30"/>
              <p:cNvGrpSpPr/>
              <p:nvPr/>
            </p:nvGrpSpPr>
            <p:grpSpPr>
              <a:xfrm>
                <a:off x="10765" y="3812"/>
                <a:ext cx="2006" cy="2006"/>
                <a:chOff x="9947" y="3843"/>
                <a:chExt cx="2226" cy="2226"/>
              </a:xfrm>
            </p:grpSpPr>
            <p:grpSp>
              <p:nvGrpSpPr>
                <p:cNvPr id="111" name="组合 110"/>
                <p:cNvGrpSpPr/>
                <p:nvPr/>
              </p:nvGrpSpPr>
              <p:grpSpPr>
                <a:xfrm>
                  <a:off x="9947" y="3843"/>
                  <a:ext cx="2226" cy="2226"/>
                  <a:chOff x="3724323" y="1908536"/>
                  <a:chExt cx="1329153" cy="1329153"/>
                </a:xfrm>
              </p:grpSpPr>
              <p:sp>
                <p:nvSpPr>
                  <p:cNvPr id="112"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13" name="图形"/>
                  <p:cNvSpPr/>
                  <p:nvPr/>
                </p:nvSpPr>
                <p:spPr>
                  <a:xfrm>
                    <a:off x="3839838"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pic>
              <p:nvPicPr>
                <p:cNvPr id="120" name="图形" descr="343435383037383b343533303432333bbbf9b4a1d0d4b9a4d7f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1" y="4447"/>
                  <a:ext cx="989" cy="989"/>
                </a:xfrm>
                <a:prstGeom prst="rect">
                  <a:avLst/>
                </a:prstGeom>
              </p:spPr>
            </p:pic>
          </p:grpSp>
          <p:sp>
            <p:nvSpPr>
              <p:cNvPr id="30" name="图形"/>
              <p:cNvSpPr txBox="1"/>
              <p:nvPr/>
            </p:nvSpPr>
            <p:spPr>
              <a:xfrm>
                <a:off x="1911" y="1244"/>
                <a:ext cx="2472" cy="1454"/>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zh-TW" sz="5400" b="1" dirty="0">
                    <a:solidFill>
                      <a:srgbClr val="92CFC7"/>
                    </a:solidFill>
                    <a:latin typeface="Source Han Sans TC"/>
                    <a:ea typeface="Source Han Sans TC"/>
                    <a:cs typeface="字魂58号-创中黑" panose="00000500000000000000" charset="-122"/>
                  </a:rPr>
                  <a:t>內容</a:t>
                </a:r>
              </a:p>
            </p:txBody>
          </p:sp>
          <p:sp>
            <p:nvSpPr>
              <p:cNvPr id="52" name="图形"/>
              <p:cNvSpPr/>
              <p:nvPr/>
            </p:nvSpPr>
            <p:spPr>
              <a:xfrm rot="5400000" flipH="1">
                <a:off x="7030" y="1919"/>
                <a:ext cx="421" cy="324"/>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grpSp>
      </p:grpSp>
    </p:spTree>
    <p:custDataLst>
      <p:tags r:id="rId1"/>
    </p:custData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890270" y="1589394"/>
            <a:ext cx="10048240" cy="4097666"/>
            <a:chOff x="1444" y="2517"/>
            <a:chExt cx="15824" cy="6453"/>
          </a:xfrm>
        </p:grpSpPr>
        <p:sp>
          <p:nvSpPr>
            <p:cNvPr id="21" name="图形"/>
            <p:cNvSpPr/>
            <p:nvPr/>
          </p:nvSpPr>
          <p:spPr>
            <a:xfrm>
              <a:off x="1444" y="2517"/>
              <a:ext cx="15824" cy="937"/>
            </a:xfrm>
            <a:prstGeom prst="rect">
              <a:avLst/>
            </a:prstGeom>
          </p:spPr>
          <p:txBody>
            <a:bodyPr wrap="square">
              <a:normAutofit/>
            </a:bodyPr>
            <a:lstStyle/>
            <a:p>
              <a:pPr marL="0" algn="l" fontAlgn="auto">
                <a:lnSpc>
                  <a:spcPct val="120000"/>
                </a:lnSpc>
                <a:spcBef>
                  <a:spcPct val="0"/>
                </a:spcBef>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在此處添加您的文本內容在此處添加您的文本內容在此處添加您的文本內容在此處添加您的文本內容在此處添加您的文本內容在此處添加您的文本內容在此處添加您的文字內容在此處添加您的文字內容</a:t>
              </a:r>
              <a:endParaRPr lang="zh-CN" altLang="en-US" sz="14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2" name="图形"/>
            <p:cNvSpPr/>
            <p:nvPr/>
          </p:nvSpPr>
          <p:spPr>
            <a:xfrm>
              <a:off x="1619" y="4065"/>
              <a:ext cx="7737" cy="214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4" name="图形"/>
            <p:cNvSpPr/>
            <p:nvPr/>
          </p:nvSpPr>
          <p:spPr>
            <a:xfrm>
              <a:off x="2104" y="4065"/>
              <a:ext cx="838" cy="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5" name="图形"/>
            <p:cNvSpPr/>
            <p:nvPr/>
          </p:nvSpPr>
          <p:spPr>
            <a:xfrm>
              <a:off x="2101" y="5091"/>
              <a:ext cx="838" cy="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9" name="图形"/>
            <p:cNvSpPr/>
            <p:nvPr/>
          </p:nvSpPr>
          <p:spPr>
            <a:xfrm>
              <a:off x="3322" y="4833"/>
              <a:ext cx="5534" cy="979"/>
            </a:xfrm>
            <a:prstGeom prst="rect">
              <a:avLst/>
            </a:prstGeom>
          </p:spPr>
          <p:txBody>
            <a:bodyPr wrap="square">
              <a:normAutofit/>
            </a:bodyPr>
            <a:lstStyle/>
            <a:p>
              <a:pPr marL="0" algn="l" fontAlgn="auto">
                <a:lnSpc>
                  <a:spcPct val="120000"/>
                </a:lnSpc>
                <a:spcBef>
                  <a:spcPct val="0"/>
                </a:spcBef>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在此處添加您的文本內容在此處添加您的文本內容在此處添加文本內容在此處添加您的文本內容</a:t>
              </a:r>
              <a:endParaRPr lang="en-US" altLang="zh-CN" sz="1200">
                <a:solidFill>
                  <a:schemeClr val="tx1">
                    <a:lumMod val="65000"/>
                    <a:lumOff val="35000"/>
                  </a:schemeClr>
                </a:solidFill>
                <a:latin typeface="字魂58号-创中黑" panose="00000500000000000000" charset="-122"/>
                <a:cs typeface="Arial" panose="020B0604020202020204" pitchFamily="34" charset="0"/>
              </a:endParaRPr>
            </a:p>
          </p:txBody>
        </p:sp>
        <p:sp>
          <p:nvSpPr>
            <p:cNvPr id="30" name="图形"/>
            <p:cNvSpPr/>
            <p:nvPr/>
          </p:nvSpPr>
          <p:spPr>
            <a:xfrm>
              <a:off x="3322" y="4306"/>
              <a:ext cx="3143" cy="576"/>
            </a:xfrm>
            <a:prstGeom prst="rect">
              <a:avLst/>
            </a:prstGeom>
          </p:spPr>
          <p:txBody>
            <a:bodyPr wrap="square">
              <a:normAutofit/>
            </a:bodyPr>
            <a:lstStyle/>
            <a:p>
              <a:pPr marL="0" indent="0" algn="l">
                <a:spcBef>
                  <a:spcPct val="0"/>
                </a:spcBef>
                <a:defRPr/>
              </a:pPr>
              <a:r>
                <a:rPr lang="zh-TW" altLang="zh-TW">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a:solidFill>
                  <a:schemeClr val="tx1">
                    <a:lumMod val="75000"/>
                    <a:lumOff val="25000"/>
                  </a:schemeClr>
                </a:solidFill>
                <a:latin typeface="字魂152号-机甲超级黑"/>
                <a:ea typeface="字魂152号-机甲超级黑"/>
                <a:cs typeface="字魂58号-创中黑" panose="00000500000000000000" charset="-122"/>
                <a:sym typeface="+mn-ea"/>
              </a:endParaRPr>
            </a:p>
          </p:txBody>
        </p:sp>
        <p:sp>
          <p:nvSpPr>
            <p:cNvPr id="37" name="图形"/>
            <p:cNvSpPr/>
            <p:nvPr/>
          </p:nvSpPr>
          <p:spPr>
            <a:xfrm>
              <a:off x="1982" y="4133"/>
              <a:ext cx="1108" cy="725"/>
            </a:xfrm>
            <a:prstGeom prst="rect">
              <a:avLst/>
            </a:prstGeom>
          </p:spPr>
          <p:txBody>
            <a:bodyPr wrap="square">
              <a:normAutofit/>
            </a:bodyPr>
            <a:lstStyle/>
            <a:p>
              <a:pPr algn="ctr"/>
              <a:r>
                <a:rPr lang="zh-TW" altLang="zh-TW" sz="2400">
                  <a:solidFill>
                    <a:schemeClr val="bg1"/>
                  </a:solidFill>
                  <a:latin typeface="Source Han Sans TC"/>
                  <a:ea typeface="Source Han Sans TC"/>
                  <a:cs typeface="Arial" panose="020B0604020202020204" pitchFamily="34" charset="0"/>
                </a:rPr>
                <a:t>01</a:t>
              </a:r>
            </a:p>
          </p:txBody>
        </p:sp>
        <p:sp>
          <p:nvSpPr>
            <p:cNvPr id="38" name="图形"/>
            <p:cNvSpPr/>
            <p:nvPr/>
          </p:nvSpPr>
          <p:spPr>
            <a:xfrm>
              <a:off x="2070" y="5237"/>
              <a:ext cx="908" cy="312"/>
            </a:xfrm>
            <a:prstGeom prst="rect">
              <a:avLst/>
            </a:prstGeom>
          </p:spPr>
          <p:txBody>
            <a:bodyPr wrap="square">
              <a:normAutofit/>
            </a:bodyPr>
            <a:lstStyle/>
            <a:p>
              <a:r>
                <a:rPr lang="zh-TW" altLang="zh-TW" sz="700">
                  <a:solidFill>
                    <a:schemeClr val="bg1"/>
                  </a:solidFill>
                  <a:latin typeface="Source Han Sans TC"/>
                  <a:ea typeface="Source Han Sans TC"/>
                  <a:cs typeface="Arial" panose="020B0604020202020204" pitchFamily="34" charset="0"/>
                </a:rPr>
                <a:t>十二月</a:t>
              </a:r>
            </a:p>
          </p:txBody>
        </p:sp>
        <p:sp>
          <p:nvSpPr>
            <p:cNvPr id="31" name="图形"/>
            <p:cNvSpPr/>
            <p:nvPr/>
          </p:nvSpPr>
          <p:spPr>
            <a:xfrm>
              <a:off x="1619" y="6545"/>
              <a:ext cx="7737" cy="242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2" name="图形"/>
            <p:cNvSpPr/>
            <p:nvPr/>
          </p:nvSpPr>
          <p:spPr>
            <a:xfrm>
              <a:off x="2104" y="6545"/>
              <a:ext cx="838" cy="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3" name="图形"/>
            <p:cNvSpPr/>
            <p:nvPr/>
          </p:nvSpPr>
          <p:spPr>
            <a:xfrm>
              <a:off x="2104" y="7571"/>
              <a:ext cx="838" cy="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4" name="图形"/>
            <p:cNvSpPr/>
            <p:nvPr/>
          </p:nvSpPr>
          <p:spPr>
            <a:xfrm>
              <a:off x="3322" y="7313"/>
              <a:ext cx="5534" cy="979"/>
            </a:xfrm>
            <a:prstGeom prst="rect">
              <a:avLst/>
            </a:prstGeom>
          </p:spPr>
          <p:txBody>
            <a:bodyPr wrap="square">
              <a:normAutofit/>
            </a:bodyPr>
            <a:lstStyle/>
            <a:p>
              <a:pPr marL="0" algn="l" fontAlgn="auto">
                <a:lnSpc>
                  <a:spcPct val="120000"/>
                </a:lnSpc>
                <a:spcBef>
                  <a:spcPct val="0"/>
                </a:spcBef>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在此處添加您的文本內容在此處添加您的文本內容在此處添加文本內容在此處添加您的文本內容</a:t>
              </a:r>
              <a:endParaRPr lang="en-US" altLang="zh-CN" sz="1200">
                <a:solidFill>
                  <a:schemeClr val="tx1">
                    <a:lumMod val="65000"/>
                    <a:lumOff val="35000"/>
                  </a:schemeClr>
                </a:solidFill>
                <a:latin typeface="字魂58号-创中黑" panose="00000500000000000000" charset="-122"/>
                <a:cs typeface="Arial" panose="020B0604020202020204" pitchFamily="34" charset="0"/>
              </a:endParaRPr>
            </a:p>
          </p:txBody>
        </p:sp>
        <p:sp>
          <p:nvSpPr>
            <p:cNvPr id="35" name="图形"/>
            <p:cNvSpPr/>
            <p:nvPr/>
          </p:nvSpPr>
          <p:spPr>
            <a:xfrm>
              <a:off x="3322" y="6786"/>
              <a:ext cx="3143" cy="576"/>
            </a:xfrm>
            <a:prstGeom prst="rect">
              <a:avLst/>
            </a:prstGeom>
          </p:spPr>
          <p:txBody>
            <a:bodyPr wrap="square">
              <a:normAutofit/>
            </a:bodyPr>
            <a:lstStyle/>
            <a:p>
              <a:pPr marL="0" indent="0" algn="l">
                <a:spcBef>
                  <a:spcPct val="0"/>
                </a:spcBef>
                <a:defRPr/>
              </a:pPr>
              <a:r>
                <a:rPr lang="zh-TW" altLang="zh-TW">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en-US" altLang="zh-CN">
                <a:solidFill>
                  <a:srgbClr val="28333C"/>
                </a:solidFill>
                <a:latin typeface="字魂58号-创中黑" panose="00000500000000000000" charset="-122"/>
                <a:cs typeface="Arial" panose="020B0604020202020204" pitchFamily="34" charset="0"/>
              </a:endParaRPr>
            </a:p>
          </p:txBody>
        </p:sp>
        <p:sp>
          <p:nvSpPr>
            <p:cNvPr id="43" name="图形"/>
            <p:cNvSpPr/>
            <p:nvPr/>
          </p:nvSpPr>
          <p:spPr>
            <a:xfrm>
              <a:off x="1982" y="6639"/>
              <a:ext cx="1108" cy="725"/>
            </a:xfrm>
            <a:prstGeom prst="rect">
              <a:avLst/>
            </a:prstGeom>
          </p:spPr>
          <p:txBody>
            <a:bodyPr wrap="square">
              <a:normAutofit/>
            </a:bodyPr>
            <a:lstStyle/>
            <a:p>
              <a:pPr algn="ctr"/>
              <a:r>
                <a:rPr lang="zh-TW" altLang="zh-TW" sz="2400">
                  <a:solidFill>
                    <a:schemeClr val="bg1"/>
                  </a:solidFill>
                  <a:latin typeface="Source Han Sans TC"/>
                  <a:ea typeface="Source Han Sans TC"/>
                  <a:cs typeface="Arial" panose="020B0604020202020204" pitchFamily="34" charset="0"/>
                </a:rPr>
                <a:t>02</a:t>
              </a:r>
            </a:p>
          </p:txBody>
        </p:sp>
        <p:sp>
          <p:nvSpPr>
            <p:cNvPr id="23" name="图形"/>
            <p:cNvSpPr/>
            <p:nvPr/>
          </p:nvSpPr>
          <p:spPr>
            <a:xfrm>
              <a:off x="2070" y="7743"/>
              <a:ext cx="908" cy="312"/>
            </a:xfrm>
            <a:prstGeom prst="rect">
              <a:avLst/>
            </a:prstGeom>
          </p:spPr>
          <p:txBody>
            <a:bodyPr wrap="square">
              <a:normAutofit/>
            </a:bodyPr>
            <a:lstStyle/>
            <a:p>
              <a:r>
                <a:rPr lang="zh-TW" altLang="zh-TW" sz="700">
                  <a:solidFill>
                    <a:schemeClr val="bg1"/>
                  </a:solidFill>
                  <a:latin typeface="Source Han Sans TC"/>
                  <a:ea typeface="Source Han Sans TC"/>
                  <a:cs typeface="Arial" panose="020B0604020202020204" pitchFamily="34" charset="0"/>
                </a:rPr>
                <a:t>十二月</a:t>
              </a:r>
            </a:p>
          </p:txBody>
        </p:sp>
        <p:pic>
          <p:nvPicPr>
            <p:cNvPr id="2051" name="图形" descr="C:/Users/Administrator/AppData/Local/Temp/picturecompress_20220801085904/output_1.jpgoutput_1"/>
            <p:cNvPicPr>
              <a:picLocks noChangeAspect="1" noChangeArrowheads="1"/>
            </p:cNvPicPr>
            <p:nvPr/>
          </p:nvPicPr>
          <p:blipFill>
            <a:blip r:embed="rId3"/>
            <a:stretch>
              <a:fillRect/>
            </a:stretch>
          </p:blipFill>
          <p:spPr bwMode="auto">
            <a:xfrm>
              <a:off x="9745" y="4065"/>
              <a:ext cx="7275" cy="4855"/>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plus(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1224280" y="1318895"/>
            <a:ext cx="10123170" cy="4829810"/>
            <a:chOff x="1928" y="2077"/>
            <a:chExt cx="15942" cy="7606"/>
          </a:xfrm>
        </p:grpSpPr>
        <p:grpSp>
          <p:nvGrpSpPr>
            <p:cNvPr id="45" name="Group 44"/>
            <p:cNvGrpSpPr/>
            <p:nvPr/>
          </p:nvGrpSpPr>
          <p:grpSpPr>
            <a:xfrm>
              <a:off x="5632" y="2077"/>
              <a:ext cx="8953" cy="7607"/>
              <a:chOff x="2963917" y="1153317"/>
              <a:chExt cx="6264166" cy="5322592"/>
            </a:xfrm>
          </p:grpSpPr>
          <p:sp>
            <p:nvSpPr>
              <p:cNvPr id="11" name="图形"/>
              <p:cNvSpPr/>
              <p:nvPr/>
            </p:nvSpPr>
            <p:spPr>
              <a:xfrm>
                <a:off x="6663559" y="2162310"/>
                <a:ext cx="1312267" cy="3339081"/>
              </a:xfrm>
              <a:custGeom>
                <a:avLst/>
                <a:gdLst/>
                <a:ahLst/>
                <a:cxnLst>
                  <a:cxn ang="0">
                    <a:pos x="wd2" y="hd2"/>
                  </a:cxn>
                  <a:cxn ang="5400000">
                    <a:pos x="wd2" y="hd2"/>
                  </a:cxn>
                  <a:cxn ang="10800000">
                    <a:pos x="wd2" y="hd2"/>
                  </a:cxn>
                  <a:cxn ang="16200000">
                    <a:pos x="wd2" y="hd2"/>
                  </a:cxn>
                </a:cxnLst>
                <a:rect l="0" t="0" r="r" b="b"/>
                <a:pathLst>
                  <a:path w="21322" h="21388" extrusionOk="0">
                    <a:moveTo>
                      <a:pt x="17922" y="14110"/>
                    </a:moveTo>
                    <a:cubicBezTo>
                      <a:pt x="17759" y="14048"/>
                      <a:pt x="17581" y="13989"/>
                      <a:pt x="17410" y="13932"/>
                    </a:cubicBezTo>
                    <a:cubicBezTo>
                      <a:pt x="17315" y="13900"/>
                      <a:pt x="17212" y="13870"/>
                      <a:pt x="17116" y="13841"/>
                    </a:cubicBezTo>
                    <a:cubicBezTo>
                      <a:pt x="16918" y="13781"/>
                      <a:pt x="16720" y="13720"/>
                      <a:pt x="16543" y="13652"/>
                    </a:cubicBezTo>
                    <a:cubicBezTo>
                      <a:pt x="14616" y="12895"/>
                      <a:pt x="13428" y="11851"/>
                      <a:pt x="13414" y="10695"/>
                    </a:cubicBezTo>
                    <a:cubicBezTo>
                      <a:pt x="13421" y="9540"/>
                      <a:pt x="14616" y="8495"/>
                      <a:pt x="16543" y="7736"/>
                    </a:cubicBezTo>
                    <a:cubicBezTo>
                      <a:pt x="16720" y="7666"/>
                      <a:pt x="16918" y="7607"/>
                      <a:pt x="17116" y="7547"/>
                    </a:cubicBezTo>
                    <a:cubicBezTo>
                      <a:pt x="17219" y="7518"/>
                      <a:pt x="17315" y="7488"/>
                      <a:pt x="17410" y="7456"/>
                    </a:cubicBezTo>
                    <a:cubicBezTo>
                      <a:pt x="17588" y="7399"/>
                      <a:pt x="17759" y="7340"/>
                      <a:pt x="17922" y="7278"/>
                    </a:cubicBezTo>
                    <a:cubicBezTo>
                      <a:pt x="20129" y="6467"/>
                      <a:pt x="21461" y="5293"/>
                      <a:pt x="21311" y="3998"/>
                    </a:cubicBezTo>
                    <a:cubicBezTo>
                      <a:pt x="21051" y="1860"/>
                      <a:pt x="16590" y="101"/>
                      <a:pt x="11167" y="4"/>
                    </a:cubicBezTo>
                    <a:cubicBezTo>
                      <a:pt x="5053" y="-106"/>
                      <a:pt x="4" y="1817"/>
                      <a:pt x="4" y="4203"/>
                    </a:cubicBezTo>
                    <a:cubicBezTo>
                      <a:pt x="4" y="5417"/>
                      <a:pt x="1316" y="6511"/>
                      <a:pt x="3400" y="7278"/>
                    </a:cubicBezTo>
                    <a:cubicBezTo>
                      <a:pt x="3563" y="7340"/>
                      <a:pt x="3741" y="7399"/>
                      <a:pt x="3912" y="7456"/>
                    </a:cubicBezTo>
                    <a:cubicBezTo>
                      <a:pt x="4007" y="7488"/>
                      <a:pt x="4110" y="7518"/>
                      <a:pt x="4206" y="7547"/>
                    </a:cubicBezTo>
                    <a:cubicBezTo>
                      <a:pt x="4404" y="7607"/>
                      <a:pt x="4602" y="7668"/>
                      <a:pt x="4779" y="7739"/>
                    </a:cubicBezTo>
                    <a:cubicBezTo>
                      <a:pt x="6706" y="8495"/>
                      <a:pt x="7894" y="9540"/>
                      <a:pt x="7908" y="10695"/>
                    </a:cubicBezTo>
                    <a:cubicBezTo>
                      <a:pt x="7901" y="11851"/>
                      <a:pt x="6706" y="12895"/>
                      <a:pt x="4779" y="13652"/>
                    </a:cubicBezTo>
                    <a:cubicBezTo>
                      <a:pt x="4602" y="13722"/>
                      <a:pt x="4404" y="13781"/>
                      <a:pt x="4206" y="13841"/>
                    </a:cubicBezTo>
                    <a:cubicBezTo>
                      <a:pt x="4103" y="13870"/>
                      <a:pt x="4007" y="13900"/>
                      <a:pt x="3912" y="13932"/>
                    </a:cubicBezTo>
                    <a:cubicBezTo>
                      <a:pt x="3734" y="13989"/>
                      <a:pt x="3563" y="14048"/>
                      <a:pt x="3400" y="14110"/>
                    </a:cubicBezTo>
                    <a:cubicBezTo>
                      <a:pt x="1193" y="14921"/>
                      <a:pt x="-139" y="16095"/>
                      <a:pt x="11" y="17390"/>
                    </a:cubicBezTo>
                    <a:cubicBezTo>
                      <a:pt x="271" y="19528"/>
                      <a:pt x="4732" y="21287"/>
                      <a:pt x="10155" y="21384"/>
                    </a:cubicBezTo>
                    <a:cubicBezTo>
                      <a:pt x="16269" y="21494"/>
                      <a:pt x="21318" y="19571"/>
                      <a:pt x="21318" y="17185"/>
                    </a:cubicBezTo>
                    <a:cubicBezTo>
                      <a:pt x="21324" y="15971"/>
                      <a:pt x="20013" y="14877"/>
                      <a:pt x="17922" y="14110"/>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2" name="图形"/>
              <p:cNvSpPr/>
              <p:nvPr/>
            </p:nvSpPr>
            <p:spPr>
              <a:xfrm>
                <a:off x="5444355" y="1153317"/>
                <a:ext cx="1316895" cy="5322592"/>
              </a:xfrm>
              <a:custGeom>
                <a:avLst/>
                <a:gdLst/>
                <a:ahLst/>
                <a:cxnLst>
                  <a:cxn ang="0">
                    <a:pos x="wd2" y="hd2"/>
                  </a:cxn>
                  <a:cxn ang="5400000">
                    <a:pos x="wd2" y="hd2"/>
                  </a:cxn>
                  <a:cxn ang="10800000">
                    <a:pos x="wd2" y="hd2"/>
                  </a:cxn>
                  <a:cxn ang="16200000">
                    <a:pos x="wd2" y="hd2"/>
                  </a:cxn>
                </a:cxnLst>
                <a:rect l="0" t="0" r="r" b="b"/>
                <a:pathLst>
                  <a:path w="21323" h="21467" extrusionOk="0">
                    <a:moveTo>
                      <a:pt x="15676" y="13206"/>
                    </a:moveTo>
                    <a:cubicBezTo>
                      <a:pt x="16139" y="13057"/>
                      <a:pt x="16697" y="12928"/>
                      <a:pt x="17289" y="12808"/>
                    </a:cubicBezTo>
                    <a:lnTo>
                      <a:pt x="17425" y="12779"/>
                    </a:lnTo>
                    <a:cubicBezTo>
                      <a:pt x="17602" y="12743"/>
                      <a:pt x="17772" y="12706"/>
                      <a:pt x="17936" y="12667"/>
                    </a:cubicBezTo>
                    <a:cubicBezTo>
                      <a:pt x="20135" y="12156"/>
                      <a:pt x="21462" y="11417"/>
                      <a:pt x="21312" y="10602"/>
                    </a:cubicBezTo>
                    <a:cubicBezTo>
                      <a:pt x="21162" y="9818"/>
                      <a:pt x="19610" y="9120"/>
                      <a:pt x="17275" y="8658"/>
                    </a:cubicBezTo>
                    <a:cubicBezTo>
                      <a:pt x="15097" y="8228"/>
                      <a:pt x="13627" y="7597"/>
                      <a:pt x="13463" y="6905"/>
                    </a:cubicBezTo>
                    <a:cubicBezTo>
                      <a:pt x="13450" y="6853"/>
                      <a:pt x="13443" y="6798"/>
                      <a:pt x="13443" y="6744"/>
                    </a:cubicBezTo>
                    <a:cubicBezTo>
                      <a:pt x="13443" y="6132"/>
                      <a:pt x="14273" y="5569"/>
                      <a:pt x="15676" y="5121"/>
                    </a:cubicBezTo>
                    <a:cubicBezTo>
                      <a:pt x="16139" y="4972"/>
                      <a:pt x="16697" y="4843"/>
                      <a:pt x="17289" y="4723"/>
                    </a:cubicBezTo>
                    <a:lnTo>
                      <a:pt x="17425" y="4694"/>
                    </a:lnTo>
                    <a:cubicBezTo>
                      <a:pt x="17602" y="4659"/>
                      <a:pt x="17772" y="4621"/>
                      <a:pt x="17936" y="4582"/>
                    </a:cubicBezTo>
                    <a:cubicBezTo>
                      <a:pt x="20135" y="4072"/>
                      <a:pt x="21462" y="3333"/>
                      <a:pt x="21312" y="2517"/>
                    </a:cubicBezTo>
                    <a:cubicBezTo>
                      <a:pt x="21054" y="1171"/>
                      <a:pt x="16608" y="64"/>
                      <a:pt x="11203" y="3"/>
                    </a:cubicBezTo>
                    <a:cubicBezTo>
                      <a:pt x="5111" y="-67"/>
                      <a:pt x="80" y="1144"/>
                      <a:pt x="80" y="2646"/>
                    </a:cubicBezTo>
                    <a:cubicBezTo>
                      <a:pt x="80" y="3411"/>
                      <a:pt x="1387" y="4099"/>
                      <a:pt x="3463" y="4582"/>
                    </a:cubicBezTo>
                    <a:cubicBezTo>
                      <a:pt x="3627" y="4621"/>
                      <a:pt x="3804" y="4659"/>
                      <a:pt x="3981" y="4694"/>
                    </a:cubicBezTo>
                    <a:lnTo>
                      <a:pt x="4117" y="4721"/>
                    </a:lnTo>
                    <a:cubicBezTo>
                      <a:pt x="4702" y="4842"/>
                      <a:pt x="5260" y="4971"/>
                      <a:pt x="5730" y="5120"/>
                    </a:cubicBezTo>
                    <a:cubicBezTo>
                      <a:pt x="7126" y="5567"/>
                      <a:pt x="7963" y="6130"/>
                      <a:pt x="7963" y="6742"/>
                    </a:cubicBezTo>
                    <a:cubicBezTo>
                      <a:pt x="7963" y="6795"/>
                      <a:pt x="7956" y="6848"/>
                      <a:pt x="7942" y="6900"/>
                    </a:cubicBezTo>
                    <a:cubicBezTo>
                      <a:pt x="7779" y="7589"/>
                      <a:pt x="6336" y="8223"/>
                      <a:pt x="4157" y="8647"/>
                    </a:cubicBezTo>
                    <a:cubicBezTo>
                      <a:pt x="1680" y="9130"/>
                      <a:pt x="80" y="9881"/>
                      <a:pt x="80" y="10727"/>
                    </a:cubicBezTo>
                    <a:cubicBezTo>
                      <a:pt x="80" y="11492"/>
                      <a:pt x="1387" y="12180"/>
                      <a:pt x="3463" y="12663"/>
                    </a:cubicBezTo>
                    <a:cubicBezTo>
                      <a:pt x="3627" y="12702"/>
                      <a:pt x="3804" y="12740"/>
                      <a:pt x="3980" y="12775"/>
                    </a:cubicBezTo>
                    <a:cubicBezTo>
                      <a:pt x="4001" y="12780"/>
                      <a:pt x="4021" y="12784"/>
                      <a:pt x="4042" y="12787"/>
                    </a:cubicBezTo>
                    <a:cubicBezTo>
                      <a:pt x="4539" y="12887"/>
                      <a:pt x="5029" y="12991"/>
                      <a:pt x="5437" y="13113"/>
                    </a:cubicBezTo>
                    <a:cubicBezTo>
                      <a:pt x="6533" y="13435"/>
                      <a:pt x="7330" y="13825"/>
                      <a:pt x="7704" y="14254"/>
                    </a:cubicBezTo>
                    <a:cubicBezTo>
                      <a:pt x="7813" y="14406"/>
                      <a:pt x="7881" y="14562"/>
                      <a:pt x="7881" y="14722"/>
                    </a:cubicBezTo>
                    <a:cubicBezTo>
                      <a:pt x="7881" y="15327"/>
                      <a:pt x="7064" y="15887"/>
                      <a:pt x="5689" y="16333"/>
                    </a:cubicBezTo>
                    <a:cubicBezTo>
                      <a:pt x="5179" y="16497"/>
                      <a:pt x="4552" y="16638"/>
                      <a:pt x="3906" y="16770"/>
                    </a:cubicBezTo>
                    <a:cubicBezTo>
                      <a:pt x="3906" y="16770"/>
                      <a:pt x="3899" y="16770"/>
                      <a:pt x="3899" y="16772"/>
                    </a:cubicBezTo>
                    <a:cubicBezTo>
                      <a:pt x="3722" y="16807"/>
                      <a:pt x="3552" y="16845"/>
                      <a:pt x="3388" y="16884"/>
                    </a:cubicBezTo>
                    <a:cubicBezTo>
                      <a:pt x="1189" y="17394"/>
                      <a:pt x="-138" y="18133"/>
                      <a:pt x="12" y="18949"/>
                    </a:cubicBezTo>
                    <a:cubicBezTo>
                      <a:pt x="270" y="20295"/>
                      <a:pt x="4716" y="21402"/>
                      <a:pt x="10121" y="21463"/>
                    </a:cubicBezTo>
                    <a:cubicBezTo>
                      <a:pt x="16213" y="21533"/>
                      <a:pt x="21244" y="20322"/>
                      <a:pt x="21244" y="18820"/>
                    </a:cubicBezTo>
                    <a:cubicBezTo>
                      <a:pt x="21244" y="18055"/>
                      <a:pt x="19937" y="17367"/>
                      <a:pt x="17861" y="16884"/>
                    </a:cubicBezTo>
                    <a:cubicBezTo>
                      <a:pt x="17697" y="16845"/>
                      <a:pt x="17520" y="16807"/>
                      <a:pt x="17350" y="16772"/>
                    </a:cubicBezTo>
                    <a:cubicBezTo>
                      <a:pt x="17330" y="16768"/>
                      <a:pt x="17309" y="16763"/>
                      <a:pt x="17289" y="16760"/>
                    </a:cubicBezTo>
                    <a:cubicBezTo>
                      <a:pt x="16792" y="16660"/>
                      <a:pt x="16302" y="16556"/>
                      <a:pt x="15894" y="16434"/>
                    </a:cubicBezTo>
                    <a:cubicBezTo>
                      <a:pt x="14798" y="16112"/>
                      <a:pt x="14008" y="15722"/>
                      <a:pt x="13627" y="15293"/>
                    </a:cubicBezTo>
                    <a:cubicBezTo>
                      <a:pt x="13518" y="15141"/>
                      <a:pt x="13450" y="14985"/>
                      <a:pt x="13450" y="14824"/>
                    </a:cubicBezTo>
                    <a:cubicBezTo>
                      <a:pt x="13443" y="14217"/>
                      <a:pt x="14280" y="13654"/>
                      <a:pt x="15676" y="13206"/>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3" name="图形"/>
              <p:cNvSpPr/>
              <p:nvPr/>
            </p:nvSpPr>
            <p:spPr>
              <a:xfrm>
                <a:off x="7924800" y="3171302"/>
                <a:ext cx="1303283" cy="1303282"/>
              </a:xfrm>
              <a:prstGeom prst="ellipse">
                <a:avLst/>
              </a:pr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4" name="图形"/>
              <p:cNvSpPr/>
              <p:nvPr/>
            </p:nvSpPr>
            <p:spPr>
              <a:xfrm>
                <a:off x="4225155" y="2162310"/>
                <a:ext cx="1312274" cy="3339081"/>
              </a:xfrm>
              <a:custGeom>
                <a:avLst/>
                <a:gdLst/>
                <a:ahLst/>
                <a:cxnLst>
                  <a:cxn ang="0">
                    <a:pos x="wd2" y="hd2"/>
                  </a:cxn>
                  <a:cxn ang="5400000">
                    <a:pos x="wd2" y="hd2"/>
                  </a:cxn>
                  <a:cxn ang="10800000">
                    <a:pos x="wd2" y="hd2"/>
                  </a:cxn>
                  <a:cxn ang="16200000">
                    <a:pos x="wd2" y="hd2"/>
                  </a:cxn>
                </a:cxnLst>
                <a:rect l="0" t="0" r="r" b="b"/>
                <a:pathLst>
                  <a:path w="21322" h="21388" extrusionOk="0">
                    <a:moveTo>
                      <a:pt x="3400" y="7278"/>
                    </a:moveTo>
                    <a:cubicBezTo>
                      <a:pt x="3563" y="7340"/>
                      <a:pt x="3741" y="7399"/>
                      <a:pt x="3912" y="7456"/>
                    </a:cubicBezTo>
                    <a:cubicBezTo>
                      <a:pt x="4007" y="7488"/>
                      <a:pt x="4110" y="7518"/>
                      <a:pt x="4206" y="7547"/>
                    </a:cubicBezTo>
                    <a:cubicBezTo>
                      <a:pt x="4404" y="7607"/>
                      <a:pt x="4602" y="7668"/>
                      <a:pt x="4779" y="7736"/>
                    </a:cubicBezTo>
                    <a:cubicBezTo>
                      <a:pt x="6706" y="8493"/>
                      <a:pt x="7894" y="9537"/>
                      <a:pt x="7908" y="10693"/>
                    </a:cubicBezTo>
                    <a:cubicBezTo>
                      <a:pt x="7901" y="11848"/>
                      <a:pt x="6706" y="12893"/>
                      <a:pt x="4779" y="13652"/>
                    </a:cubicBezTo>
                    <a:cubicBezTo>
                      <a:pt x="4602" y="13722"/>
                      <a:pt x="4404" y="13781"/>
                      <a:pt x="4206" y="13841"/>
                    </a:cubicBezTo>
                    <a:cubicBezTo>
                      <a:pt x="4103" y="13870"/>
                      <a:pt x="4007" y="13900"/>
                      <a:pt x="3912" y="13932"/>
                    </a:cubicBezTo>
                    <a:cubicBezTo>
                      <a:pt x="3734" y="13989"/>
                      <a:pt x="3563" y="14048"/>
                      <a:pt x="3400" y="14110"/>
                    </a:cubicBezTo>
                    <a:cubicBezTo>
                      <a:pt x="1193" y="14921"/>
                      <a:pt x="-139" y="16095"/>
                      <a:pt x="11" y="17390"/>
                    </a:cubicBezTo>
                    <a:cubicBezTo>
                      <a:pt x="271" y="19528"/>
                      <a:pt x="4732" y="21287"/>
                      <a:pt x="10155" y="21384"/>
                    </a:cubicBezTo>
                    <a:cubicBezTo>
                      <a:pt x="16269" y="21494"/>
                      <a:pt x="21318" y="19571"/>
                      <a:pt x="21318" y="17185"/>
                    </a:cubicBezTo>
                    <a:cubicBezTo>
                      <a:pt x="21318" y="15971"/>
                      <a:pt x="20006" y="14877"/>
                      <a:pt x="17922" y="14110"/>
                    </a:cubicBezTo>
                    <a:cubicBezTo>
                      <a:pt x="17759" y="14048"/>
                      <a:pt x="17581" y="13989"/>
                      <a:pt x="17410" y="13932"/>
                    </a:cubicBezTo>
                    <a:cubicBezTo>
                      <a:pt x="17315" y="13900"/>
                      <a:pt x="17212" y="13870"/>
                      <a:pt x="17116" y="13841"/>
                    </a:cubicBezTo>
                    <a:cubicBezTo>
                      <a:pt x="16918" y="13781"/>
                      <a:pt x="16720" y="13720"/>
                      <a:pt x="16543" y="13649"/>
                    </a:cubicBezTo>
                    <a:cubicBezTo>
                      <a:pt x="14616" y="12893"/>
                      <a:pt x="13428" y="11848"/>
                      <a:pt x="13414" y="10693"/>
                    </a:cubicBezTo>
                    <a:cubicBezTo>
                      <a:pt x="13421" y="9537"/>
                      <a:pt x="14616" y="8493"/>
                      <a:pt x="16543" y="7736"/>
                    </a:cubicBezTo>
                    <a:cubicBezTo>
                      <a:pt x="16720" y="7666"/>
                      <a:pt x="16918" y="7607"/>
                      <a:pt x="17116" y="7547"/>
                    </a:cubicBezTo>
                    <a:cubicBezTo>
                      <a:pt x="17219" y="7518"/>
                      <a:pt x="17315" y="7488"/>
                      <a:pt x="17410" y="7456"/>
                    </a:cubicBezTo>
                    <a:cubicBezTo>
                      <a:pt x="17588" y="7399"/>
                      <a:pt x="17759" y="7340"/>
                      <a:pt x="17922" y="7278"/>
                    </a:cubicBezTo>
                    <a:cubicBezTo>
                      <a:pt x="20129" y="6467"/>
                      <a:pt x="21461" y="5293"/>
                      <a:pt x="21311" y="3998"/>
                    </a:cubicBezTo>
                    <a:cubicBezTo>
                      <a:pt x="21051" y="1860"/>
                      <a:pt x="16590" y="101"/>
                      <a:pt x="11167" y="4"/>
                    </a:cubicBezTo>
                    <a:cubicBezTo>
                      <a:pt x="5053" y="-106"/>
                      <a:pt x="4" y="1817"/>
                      <a:pt x="4" y="4203"/>
                    </a:cubicBezTo>
                    <a:cubicBezTo>
                      <a:pt x="4" y="5417"/>
                      <a:pt x="1309" y="6511"/>
                      <a:pt x="3400" y="7278"/>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5" name="图形"/>
              <p:cNvSpPr/>
              <p:nvPr/>
            </p:nvSpPr>
            <p:spPr>
              <a:xfrm>
                <a:off x="2963917" y="3171302"/>
                <a:ext cx="1303283" cy="1303282"/>
              </a:xfrm>
              <a:prstGeom prst="ellipse">
                <a:avLst/>
              </a:pr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6" name="图形"/>
              <p:cNvSpPr/>
              <p:nvPr/>
            </p:nvSpPr>
            <p:spPr>
              <a:xfrm>
                <a:off x="5689972" y="1352072"/>
                <a:ext cx="821055" cy="821055"/>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defRPr sz="3000">
                    <a:solidFill>
                      <a:srgbClr val="FFFFFF"/>
                    </a:solidFill>
                  </a:defRPr>
                </a:pPr>
                <a:endParaRPr sz="2800">
                  <a:cs typeface="字魂58号-创中黑" panose="00000500000000000000" charset="-122"/>
                </a:endParaRPr>
              </a:p>
            </p:txBody>
          </p:sp>
          <p:sp>
            <p:nvSpPr>
              <p:cNvPr id="17" name="图形"/>
              <p:cNvSpPr/>
              <p:nvPr/>
            </p:nvSpPr>
            <p:spPr>
              <a:xfrm>
                <a:off x="5528441" y="3255385"/>
                <a:ext cx="1143526" cy="1143528"/>
              </a:xfrm>
              <a:prstGeom prst="ellipse">
                <a:avLst/>
              </a:prstGeom>
              <a:solidFill>
                <a:schemeClr val="accent1"/>
              </a:solidFill>
              <a:ln w="12700">
                <a:solidFill>
                  <a:schemeClr val="accent2"/>
                </a:solidFill>
                <a:miter lim="400000"/>
              </a:ln>
              <a:effectLst>
                <a:innerShdw dist="38100" dir="2700000">
                  <a:prstClr val="black">
                    <a:alpha val="15000"/>
                  </a:prstClr>
                </a:innerShdw>
              </a:effectLst>
            </p:spPr>
            <p:txBody>
              <a:bodyPr lIns="38100" tIns="38100" rIns="38100" bIns="38100" anchor="ctr"/>
              <a:lstStyle/>
              <a:p>
                <a:pPr algn="ctr">
                  <a:defRPr sz="3000">
                    <a:solidFill>
                      <a:srgbClr val="FFFFFF"/>
                    </a:solidFill>
                  </a:defRPr>
                </a:pPr>
                <a:endParaRPr sz="4400" b="1">
                  <a:cs typeface="字魂58号-创中黑" panose="00000500000000000000" charset="-122"/>
                </a:endParaRPr>
              </a:p>
            </p:txBody>
          </p:sp>
          <p:sp>
            <p:nvSpPr>
              <p:cNvPr id="18" name="图形"/>
              <p:cNvSpPr/>
              <p:nvPr/>
            </p:nvSpPr>
            <p:spPr>
              <a:xfrm>
                <a:off x="3048000" y="3255385"/>
                <a:ext cx="1143529" cy="1143528"/>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lgn="ctr"/>
                <a:endParaRPr sz="4400" b="1">
                  <a:solidFill>
                    <a:srgbClr val="FFFFFF"/>
                  </a:solidFill>
                  <a:cs typeface="字魂58号-创中黑" panose="00000500000000000000" charset="-122"/>
                </a:endParaRPr>
              </a:p>
            </p:txBody>
          </p:sp>
          <p:sp>
            <p:nvSpPr>
              <p:cNvPr id="19" name="图形"/>
              <p:cNvSpPr/>
              <p:nvPr/>
            </p:nvSpPr>
            <p:spPr>
              <a:xfrm>
                <a:off x="8008883" y="3255385"/>
                <a:ext cx="1143526" cy="1143528"/>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lgn="ctr"/>
                <a:endParaRPr sz="4400" b="1">
                  <a:solidFill>
                    <a:srgbClr val="FFFFFF"/>
                  </a:solidFill>
                  <a:cs typeface="字魂58号-创中黑" panose="00000500000000000000" charset="-122"/>
                </a:endParaRPr>
              </a:p>
            </p:txBody>
          </p:sp>
          <p:sp>
            <p:nvSpPr>
              <p:cNvPr id="20" name="图形"/>
              <p:cNvSpPr/>
              <p:nvPr/>
            </p:nvSpPr>
            <p:spPr>
              <a:xfrm>
                <a:off x="5689972" y="5347492"/>
                <a:ext cx="821055" cy="821055"/>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defRPr sz="3000">
                    <a:solidFill>
                      <a:srgbClr val="FFFFFF"/>
                    </a:solidFill>
                  </a:defRPr>
                </a:pPr>
                <a:endParaRPr sz="2800">
                  <a:cs typeface="字魂58号-创中黑" panose="00000500000000000000" charset="-122"/>
                </a:endParaRPr>
              </a:p>
            </p:txBody>
          </p:sp>
          <p:sp>
            <p:nvSpPr>
              <p:cNvPr id="21" name="图形"/>
              <p:cNvSpPr/>
              <p:nvPr/>
            </p:nvSpPr>
            <p:spPr>
              <a:xfrm>
                <a:off x="7013312" y="238077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02</a:t>
                </a:r>
              </a:p>
            </p:txBody>
          </p:sp>
          <p:sp>
            <p:nvSpPr>
              <p:cNvPr id="22" name="图形"/>
              <p:cNvSpPr/>
              <p:nvPr/>
            </p:nvSpPr>
            <p:spPr>
              <a:xfrm>
                <a:off x="7013312" y="439880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04</a:t>
                </a:r>
              </a:p>
            </p:txBody>
          </p:sp>
          <p:sp>
            <p:nvSpPr>
              <p:cNvPr id="23" name="图形"/>
              <p:cNvSpPr/>
              <p:nvPr/>
            </p:nvSpPr>
            <p:spPr>
              <a:xfrm>
                <a:off x="4574912" y="238077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01</a:t>
                </a:r>
              </a:p>
            </p:txBody>
          </p:sp>
          <p:sp>
            <p:nvSpPr>
              <p:cNvPr id="24" name="图形"/>
              <p:cNvSpPr/>
              <p:nvPr/>
            </p:nvSpPr>
            <p:spPr>
              <a:xfrm>
                <a:off x="4574912" y="439880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03</a:t>
                </a:r>
              </a:p>
            </p:txBody>
          </p:sp>
        </p:grpSp>
        <p:grpSp>
          <p:nvGrpSpPr>
            <p:cNvPr id="228" name="Group 227"/>
            <p:cNvGrpSpPr/>
            <p:nvPr/>
          </p:nvGrpSpPr>
          <p:grpSpPr>
            <a:xfrm>
              <a:off x="9661" y="5436"/>
              <a:ext cx="895" cy="895"/>
              <a:chOff x="1827213" y="333375"/>
              <a:chExt cx="490537" cy="490538"/>
            </a:xfrm>
            <a:solidFill>
              <a:schemeClr val="bg1"/>
            </a:solidFill>
          </p:grpSpPr>
          <p:sp>
            <p:nvSpPr>
              <p:cNvPr id="229" name="图形"/>
              <p:cNvSpPr>
                <a:spLocks noEditPoints="1"/>
              </p:cNvSpPr>
              <p:nvPr/>
            </p:nvSpPr>
            <p:spPr bwMode="auto">
              <a:xfrm>
                <a:off x="1827213" y="333375"/>
                <a:ext cx="490537" cy="490538"/>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70 w 128"/>
                  <a:gd name="T11" fmla="*/ 120 h 128"/>
                  <a:gd name="T12" fmla="*/ 70 w 128"/>
                  <a:gd name="T13" fmla="*/ 107 h 128"/>
                  <a:gd name="T14" fmla="*/ 67 w 128"/>
                  <a:gd name="T15" fmla="*/ 107 h 128"/>
                  <a:gd name="T16" fmla="*/ 67 w 128"/>
                  <a:gd name="T17" fmla="*/ 94 h 128"/>
                  <a:gd name="T18" fmla="*/ 64 w 128"/>
                  <a:gd name="T19" fmla="*/ 95 h 128"/>
                  <a:gd name="T20" fmla="*/ 62 w 128"/>
                  <a:gd name="T21" fmla="*/ 94 h 128"/>
                  <a:gd name="T22" fmla="*/ 62 w 128"/>
                  <a:gd name="T23" fmla="*/ 107 h 128"/>
                  <a:gd name="T24" fmla="*/ 59 w 128"/>
                  <a:gd name="T25" fmla="*/ 107 h 128"/>
                  <a:gd name="T26" fmla="*/ 59 w 128"/>
                  <a:gd name="T27" fmla="*/ 120 h 128"/>
                  <a:gd name="T28" fmla="*/ 8 w 128"/>
                  <a:gd name="T29" fmla="*/ 70 h 128"/>
                  <a:gd name="T30" fmla="*/ 22 w 128"/>
                  <a:gd name="T31" fmla="*/ 70 h 128"/>
                  <a:gd name="T32" fmla="*/ 22 w 128"/>
                  <a:gd name="T33" fmla="*/ 66 h 128"/>
                  <a:gd name="T34" fmla="*/ 34 w 128"/>
                  <a:gd name="T35" fmla="*/ 66 h 128"/>
                  <a:gd name="T36" fmla="*/ 34 w 128"/>
                  <a:gd name="T37" fmla="*/ 64 h 128"/>
                  <a:gd name="T38" fmla="*/ 34 w 128"/>
                  <a:gd name="T39" fmla="*/ 62 h 128"/>
                  <a:gd name="T40" fmla="*/ 22 w 128"/>
                  <a:gd name="T41" fmla="*/ 62 h 128"/>
                  <a:gd name="T42" fmla="*/ 22 w 128"/>
                  <a:gd name="T43" fmla="*/ 58 h 128"/>
                  <a:gd name="T44" fmla="*/ 8 w 128"/>
                  <a:gd name="T45" fmla="*/ 58 h 128"/>
                  <a:gd name="T46" fmla="*/ 59 w 128"/>
                  <a:gd name="T47" fmla="*/ 8 h 128"/>
                  <a:gd name="T48" fmla="*/ 59 w 128"/>
                  <a:gd name="T49" fmla="*/ 22 h 128"/>
                  <a:gd name="T50" fmla="*/ 62 w 128"/>
                  <a:gd name="T51" fmla="*/ 21 h 128"/>
                  <a:gd name="T52" fmla="*/ 62 w 128"/>
                  <a:gd name="T53" fmla="*/ 34 h 128"/>
                  <a:gd name="T54" fmla="*/ 64 w 128"/>
                  <a:gd name="T55" fmla="*/ 34 h 128"/>
                  <a:gd name="T56" fmla="*/ 67 w 128"/>
                  <a:gd name="T57" fmla="*/ 34 h 128"/>
                  <a:gd name="T58" fmla="*/ 67 w 128"/>
                  <a:gd name="T59" fmla="*/ 21 h 128"/>
                  <a:gd name="T60" fmla="*/ 70 w 128"/>
                  <a:gd name="T61" fmla="*/ 22 h 128"/>
                  <a:gd name="T62" fmla="*/ 70 w 128"/>
                  <a:gd name="T63" fmla="*/ 8 h 128"/>
                  <a:gd name="T64" fmla="*/ 121 w 128"/>
                  <a:gd name="T65" fmla="*/ 58 h 128"/>
                  <a:gd name="T66" fmla="*/ 107 w 128"/>
                  <a:gd name="T67" fmla="*/ 58 h 128"/>
                  <a:gd name="T68" fmla="*/ 107 w 128"/>
                  <a:gd name="T69" fmla="*/ 62 h 128"/>
                  <a:gd name="T70" fmla="*/ 95 w 128"/>
                  <a:gd name="T71" fmla="*/ 62 h 128"/>
                  <a:gd name="T72" fmla="*/ 95 w 128"/>
                  <a:gd name="T73" fmla="*/ 64 h 128"/>
                  <a:gd name="T74" fmla="*/ 95 w 128"/>
                  <a:gd name="T75" fmla="*/ 66 h 128"/>
                  <a:gd name="T76" fmla="*/ 107 w 128"/>
                  <a:gd name="T77" fmla="*/ 66 h 128"/>
                  <a:gd name="T78" fmla="*/ 107 w 128"/>
                  <a:gd name="T79" fmla="*/ 70 h 128"/>
                  <a:gd name="T80" fmla="*/ 121 w 128"/>
                  <a:gd name="T81" fmla="*/ 70 h 128"/>
                  <a:gd name="T82" fmla="*/ 70 w 128"/>
                  <a:gd name="T8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64" y="0"/>
                    </a:moveTo>
                    <a:cubicBezTo>
                      <a:pt x="29" y="0"/>
                      <a:pt x="0" y="29"/>
                      <a:pt x="0" y="64"/>
                    </a:cubicBezTo>
                    <a:cubicBezTo>
                      <a:pt x="0" y="99"/>
                      <a:pt x="29" y="128"/>
                      <a:pt x="64" y="128"/>
                    </a:cubicBezTo>
                    <a:cubicBezTo>
                      <a:pt x="100" y="128"/>
                      <a:pt x="128" y="99"/>
                      <a:pt x="128" y="64"/>
                    </a:cubicBezTo>
                    <a:cubicBezTo>
                      <a:pt x="128" y="29"/>
                      <a:pt x="100" y="0"/>
                      <a:pt x="64" y="0"/>
                    </a:cubicBezTo>
                    <a:close/>
                    <a:moveTo>
                      <a:pt x="70" y="120"/>
                    </a:moveTo>
                    <a:cubicBezTo>
                      <a:pt x="70" y="107"/>
                      <a:pt x="70" y="107"/>
                      <a:pt x="70" y="107"/>
                    </a:cubicBezTo>
                    <a:cubicBezTo>
                      <a:pt x="69" y="107"/>
                      <a:pt x="68" y="107"/>
                      <a:pt x="67" y="107"/>
                    </a:cubicBezTo>
                    <a:cubicBezTo>
                      <a:pt x="67" y="94"/>
                      <a:pt x="67" y="94"/>
                      <a:pt x="67" y="94"/>
                    </a:cubicBezTo>
                    <a:cubicBezTo>
                      <a:pt x="66" y="94"/>
                      <a:pt x="65" y="95"/>
                      <a:pt x="64" y="95"/>
                    </a:cubicBezTo>
                    <a:cubicBezTo>
                      <a:pt x="64" y="95"/>
                      <a:pt x="63" y="94"/>
                      <a:pt x="62" y="94"/>
                    </a:cubicBezTo>
                    <a:cubicBezTo>
                      <a:pt x="62" y="107"/>
                      <a:pt x="62" y="107"/>
                      <a:pt x="62" y="107"/>
                    </a:cubicBezTo>
                    <a:cubicBezTo>
                      <a:pt x="61" y="107"/>
                      <a:pt x="60" y="107"/>
                      <a:pt x="59" y="107"/>
                    </a:cubicBezTo>
                    <a:cubicBezTo>
                      <a:pt x="59" y="120"/>
                      <a:pt x="59" y="120"/>
                      <a:pt x="59" y="120"/>
                    </a:cubicBezTo>
                    <a:cubicBezTo>
                      <a:pt x="32" y="118"/>
                      <a:pt x="11" y="96"/>
                      <a:pt x="8" y="70"/>
                    </a:cubicBezTo>
                    <a:cubicBezTo>
                      <a:pt x="22" y="70"/>
                      <a:pt x="22" y="70"/>
                      <a:pt x="22" y="70"/>
                    </a:cubicBezTo>
                    <a:cubicBezTo>
                      <a:pt x="22" y="69"/>
                      <a:pt x="22" y="67"/>
                      <a:pt x="22" y="66"/>
                    </a:cubicBezTo>
                    <a:cubicBezTo>
                      <a:pt x="34" y="66"/>
                      <a:pt x="34" y="66"/>
                      <a:pt x="34" y="66"/>
                    </a:cubicBezTo>
                    <a:cubicBezTo>
                      <a:pt x="34" y="66"/>
                      <a:pt x="34" y="65"/>
                      <a:pt x="34" y="64"/>
                    </a:cubicBezTo>
                    <a:cubicBezTo>
                      <a:pt x="34" y="63"/>
                      <a:pt x="34" y="63"/>
                      <a:pt x="34" y="62"/>
                    </a:cubicBezTo>
                    <a:cubicBezTo>
                      <a:pt x="22" y="62"/>
                      <a:pt x="22" y="62"/>
                      <a:pt x="22" y="62"/>
                    </a:cubicBezTo>
                    <a:cubicBezTo>
                      <a:pt x="22" y="61"/>
                      <a:pt x="22" y="60"/>
                      <a:pt x="22" y="58"/>
                    </a:cubicBezTo>
                    <a:cubicBezTo>
                      <a:pt x="8" y="58"/>
                      <a:pt x="8" y="58"/>
                      <a:pt x="8" y="58"/>
                    </a:cubicBezTo>
                    <a:cubicBezTo>
                      <a:pt x="11" y="32"/>
                      <a:pt x="32" y="11"/>
                      <a:pt x="59" y="8"/>
                    </a:cubicBezTo>
                    <a:cubicBezTo>
                      <a:pt x="59" y="22"/>
                      <a:pt x="59" y="22"/>
                      <a:pt x="59" y="22"/>
                    </a:cubicBezTo>
                    <a:cubicBezTo>
                      <a:pt x="60" y="21"/>
                      <a:pt x="61" y="21"/>
                      <a:pt x="62" y="21"/>
                    </a:cubicBezTo>
                    <a:cubicBezTo>
                      <a:pt x="62" y="34"/>
                      <a:pt x="62" y="34"/>
                      <a:pt x="62" y="34"/>
                    </a:cubicBezTo>
                    <a:cubicBezTo>
                      <a:pt x="63" y="34"/>
                      <a:pt x="64" y="34"/>
                      <a:pt x="64" y="34"/>
                    </a:cubicBezTo>
                    <a:cubicBezTo>
                      <a:pt x="65" y="34"/>
                      <a:pt x="66" y="34"/>
                      <a:pt x="67" y="34"/>
                    </a:cubicBezTo>
                    <a:cubicBezTo>
                      <a:pt x="67" y="21"/>
                      <a:pt x="67" y="21"/>
                      <a:pt x="67" y="21"/>
                    </a:cubicBezTo>
                    <a:cubicBezTo>
                      <a:pt x="68" y="21"/>
                      <a:pt x="69" y="21"/>
                      <a:pt x="70" y="22"/>
                    </a:cubicBezTo>
                    <a:cubicBezTo>
                      <a:pt x="70" y="8"/>
                      <a:pt x="70" y="8"/>
                      <a:pt x="70" y="8"/>
                    </a:cubicBezTo>
                    <a:cubicBezTo>
                      <a:pt x="97" y="11"/>
                      <a:pt x="118" y="32"/>
                      <a:pt x="121" y="58"/>
                    </a:cubicBezTo>
                    <a:cubicBezTo>
                      <a:pt x="107" y="58"/>
                      <a:pt x="107" y="58"/>
                      <a:pt x="107" y="58"/>
                    </a:cubicBezTo>
                    <a:cubicBezTo>
                      <a:pt x="107" y="60"/>
                      <a:pt x="107" y="61"/>
                      <a:pt x="107" y="62"/>
                    </a:cubicBezTo>
                    <a:cubicBezTo>
                      <a:pt x="95" y="62"/>
                      <a:pt x="95" y="62"/>
                      <a:pt x="95" y="62"/>
                    </a:cubicBezTo>
                    <a:cubicBezTo>
                      <a:pt x="95" y="63"/>
                      <a:pt x="95" y="63"/>
                      <a:pt x="95" y="64"/>
                    </a:cubicBezTo>
                    <a:cubicBezTo>
                      <a:pt x="95" y="65"/>
                      <a:pt x="95" y="66"/>
                      <a:pt x="95" y="66"/>
                    </a:cubicBezTo>
                    <a:cubicBezTo>
                      <a:pt x="107" y="66"/>
                      <a:pt x="107" y="66"/>
                      <a:pt x="107" y="66"/>
                    </a:cubicBezTo>
                    <a:cubicBezTo>
                      <a:pt x="107" y="67"/>
                      <a:pt x="107" y="69"/>
                      <a:pt x="107" y="70"/>
                    </a:cubicBezTo>
                    <a:cubicBezTo>
                      <a:pt x="121" y="70"/>
                      <a:pt x="121" y="70"/>
                      <a:pt x="121" y="70"/>
                    </a:cubicBezTo>
                    <a:cubicBezTo>
                      <a:pt x="118" y="96"/>
                      <a:pt x="97" y="118"/>
                      <a:pt x="70"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0" name="图形"/>
              <p:cNvSpPr/>
              <p:nvPr/>
            </p:nvSpPr>
            <p:spPr bwMode="auto">
              <a:xfrm>
                <a:off x="1981200" y="509588"/>
                <a:ext cx="187325" cy="169863"/>
              </a:xfrm>
              <a:custGeom>
                <a:avLst/>
                <a:gdLst>
                  <a:gd name="T0" fmla="*/ 28 w 49"/>
                  <a:gd name="T1" fmla="*/ 28 h 44"/>
                  <a:gd name="T2" fmla="*/ 28 w 49"/>
                  <a:gd name="T3" fmla="*/ 26 h 44"/>
                  <a:gd name="T4" fmla="*/ 35 w 49"/>
                  <a:gd name="T5" fmla="*/ 11 h 44"/>
                  <a:gd name="T6" fmla="*/ 24 w 49"/>
                  <a:gd name="T7" fmla="*/ 0 h 44"/>
                  <a:gd name="T8" fmla="*/ 14 w 49"/>
                  <a:gd name="T9" fmla="*/ 11 h 44"/>
                  <a:gd name="T10" fmla="*/ 21 w 49"/>
                  <a:gd name="T11" fmla="*/ 26 h 44"/>
                  <a:gd name="T12" fmla="*/ 21 w 49"/>
                  <a:gd name="T13" fmla="*/ 28 h 44"/>
                  <a:gd name="T14" fmla="*/ 0 w 49"/>
                  <a:gd name="T15" fmla="*/ 39 h 44"/>
                  <a:gd name="T16" fmla="*/ 24 w 49"/>
                  <a:gd name="T17" fmla="*/ 44 h 44"/>
                  <a:gd name="T18" fmla="*/ 49 w 49"/>
                  <a:gd name="T19" fmla="*/ 39 h 44"/>
                  <a:gd name="T20" fmla="*/ 28 w 49"/>
                  <a:gd name="T21"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44">
                    <a:moveTo>
                      <a:pt x="28" y="28"/>
                    </a:moveTo>
                    <a:cubicBezTo>
                      <a:pt x="28" y="26"/>
                      <a:pt x="28" y="26"/>
                      <a:pt x="28" y="26"/>
                    </a:cubicBezTo>
                    <a:cubicBezTo>
                      <a:pt x="32" y="23"/>
                      <a:pt x="35" y="16"/>
                      <a:pt x="35" y="11"/>
                    </a:cubicBezTo>
                    <a:cubicBezTo>
                      <a:pt x="35" y="3"/>
                      <a:pt x="29" y="0"/>
                      <a:pt x="24" y="0"/>
                    </a:cubicBezTo>
                    <a:cubicBezTo>
                      <a:pt x="21" y="0"/>
                      <a:pt x="14" y="3"/>
                      <a:pt x="14" y="11"/>
                    </a:cubicBezTo>
                    <a:cubicBezTo>
                      <a:pt x="14" y="16"/>
                      <a:pt x="17" y="23"/>
                      <a:pt x="21" y="26"/>
                    </a:cubicBezTo>
                    <a:cubicBezTo>
                      <a:pt x="21" y="28"/>
                      <a:pt x="21" y="28"/>
                      <a:pt x="21" y="28"/>
                    </a:cubicBezTo>
                    <a:cubicBezTo>
                      <a:pt x="11" y="28"/>
                      <a:pt x="3" y="33"/>
                      <a:pt x="0" y="39"/>
                    </a:cubicBezTo>
                    <a:cubicBezTo>
                      <a:pt x="7" y="42"/>
                      <a:pt x="15" y="44"/>
                      <a:pt x="24" y="44"/>
                    </a:cubicBezTo>
                    <a:cubicBezTo>
                      <a:pt x="34" y="44"/>
                      <a:pt x="42" y="42"/>
                      <a:pt x="49" y="39"/>
                    </a:cubicBezTo>
                    <a:cubicBezTo>
                      <a:pt x="46" y="33"/>
                      <a:pt x="38" y="28"/>
                      <a:pt x="28"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1" name="图形"/>
              <p:cNvSpPr/>
              <p:nvPr/>
            </p:nvSpPr>
            <p:spPr bwMode="auto">
              <a:xfrm>
                <a:off x="2103438" y="506413"/>
                <a:ext cx="114300" cy="141288"/>
              </a:xfrm>
              <a:custGeom>
                <a:avLst/>
                <a:gdLst>
                  <a:gd name="T0" fmla="*/ 13 w 30"/>
                  <a:gd name="T1" fmla="*/ 23 h 37"/>
                  <a:gd name="T2" fmla="*/ 13 w 30"/>
                  <a:gd name="T3" fmla="*/ 22 h 37"/>
                  <a:gd name="T4" fmla="*/ 19 w 30"/>
                  <a:gd name="T5" fmla="*/ 9 h 37"/>
                  <a:gd name="T6" fmla="*/ 10 w 30"/>
                  <a:gd name="T7" fmla="*/ 0 h 37"/>
                  <a:gd name="T8" fmla="*/ 3 w 30"/>
                  <a:gd name="T9" fmla="*/ 4 h 37"/>
                  <a:gd name="T10" fmla="*/ 6 w 30"/>
                  <a:gd name="T11" fmla="*/ 12 h 37"/>
                  <a:gd name="T12" fmla="*/ 4 w 30"/>
                  <a:gd name="T13" fmla="*/ 19 h 37"/>
                  <a:gd name="T14" fmla="*/ 7 w 30"/>
                  <a:gd name="T15" fmla="*/ 22 h 37"/>
                  <a:gd name="T16" fmla="*/ 7 w 30"/>
                  <a:gd name="T17" fmla="*/ 23 h 37"/>
                  <a:gd name="T18" fmla="*/ 2 w 30"/>
                  <a:gd name="T19" fmla="*/ 24 h 37"/>
                  <a:gd name="T20" fmla="*/ 0 w 30"/>
                  <a:gd name="T21" fmla="*/ 27 h 37"/>
                  <a:gd name="T22" fmla="*/ 17 w 30"/>
                  <a:gd name="T23" fmla="*/ 37 h 37"/>
                  <a:gd name="T24" fmla="*/ 30 w 30"/>
                  <a:gd name="T25" fmla="*/ 33 h 37"/>
                  <a:gd name="T26" fmla="*/ 13 w 30"/>
                  <a:gd name="T2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13" y="23"/>
                    </a:moveTo>
                    <a:cubicBezTo>
                      <a:pt x="13" y="22"/>
                      <a:pt x="13" y="22"/>
                      <a:pt x="13" y="22"/>
                    </a:cubicBezTo>
                    <a:cubicBezTo>
                      <a:pt x="17" y="20"/>
                      <a:pt x="19" y="14"/>
                      <a:pt x="19" y="9"/>
                    </a:cubicBezTo>
                    <a:cubicBezTo>
                      <a:pt x="19" y="3"/>
                      <a:pt x="14" y="0"/>
                      <a:pt x="10" y="0"/>
                    </a:cubicBezTo>
                    <a:cubicBezTo>
                      <a:pt x="8" y="0"/>
                      <a:pt x="5" y="1"/>
                      <a:pt x="3" y="4"/>
                    </a:cubicBezTo>
                    <a:cubicBezTo>
                      <a:pt x="5" y="6"/>
                      <a:pt x="6" y="8"/>
                      <a:pt x="6" y="12"/>
                    </a:cubicBezTo>
                    <a:cubicBezTo>
                      <a:pt x="6" y="14"/>
                      <a:pt x="5" y="16"/>
                      <a:pt x="4" y="19"/>
                    </a:cubicBezTo>
                    <a:cubicBezTo>
                      <a:pt x="5" y="20"/>
                      <a:pt x="6" y="21"/>
                      <a:pt x="7" y="22"/>
                    </a:cubicBezTo>
                    <a:cubicBezTo>
                      <a:pt x="7" y="23"/>
                      <a:pt x="7" y="23"/>
                      <a:pt x="7" y="23"/>
                    </a:cubicBezTo>
                    <a:cubicBezTo>
                      <a:pt x="5" y="23"/>
                      <a:pt x="3" y="24"/>
                      <a:pt x="2" y="24"/>
                    </a:cubicBezTo>
                    <a:cubicBezTo>
                      <a:pt x="1" y="25"/>
                      <a:pt x="0" y="26"/>
                      <a:pt x="0" y="27"/>
                    </a:cubicBezTo>
                    <a:cubicBezTo>
                      <a:pt x="8" y="28"/>
                      <a:pt x="14" y="32"/>
                      <a:pt x="17" y="37"/>
                    </a:cubicBezTo>
                    <a:cubicBezTo>
                      <a:pt x="22" y="36"/>
                      <a:pt x="27" y="35"/>
                      <a:pt x="30" y="33"/>
                    </a:cubicBezTo>
                    <a:cubicBezTo>
                      <a:pt x="28" y="28"/>
                      <a:pt x="22" y="24"/>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2" name="图形"/>
              <p:cNvSpPr/>
              <p:nvPr/>
            </p:nvSpPr>
            <p:spPr bwMode="auto">
              <a:xfrm>
                <a:off x="1931988" y="506413"/>
                <a:ext cx="114300" cy="141288"/>
              </a:xfrm>
              <a:custGeom>
                <a:avLst/>
                <a:gdLst>
                  <a:gd name="T0" fmla="*/ 30 w 30"/>
                  <a:gd name="T1" fmla="*/ 27 h 37"/>
                  <a:gd name="T2" fmla="*/ 28 w 30"/>
                  <a:gd name="T3" fmla="*/ 24 h 37"/>
                  <a:gd name="T4" fmla="*/ 23 w 30"/>
                  <a:gd name="T5" fmla="*/ 23 h 37"/>
                  <a:gd name="T6" fmla="*/ 23 w 30"/>
                  <a:gd name="T7" fmla="*/ 22 h 37"/>
                  <a:gd name="T8" fmla="*/ 26 w 30"/>
                  <a:gd name="T9" fmla="*/ 19 h 37"/>
                  <a:gd name="T10" fmla="*/ 24 w 30"/>
                  <a:gd name="T11" fmla="*/ 12 h 37"/>
                  <a:gd name="T12" fmla="*/ 27 w 30"/>
                  <a:gd name="T13" fmla="*/ 4 h 37"/>
                  <a:gd name="T14" fmla="*/ 20 w 30"/>
                  <a:gd name="T15" fmla="*/ 0 h 37"/>
                  <a:gd name="T16" fmla="*/ 11 w 30"/>
                  <a:gd name="T17" fmla="*/ 9 h 37"/>
                  <a:gd name="T18" fmla="*/ 17 w 30"/>
                  <a:gd name="T19" fmla="*/ 22 h 37"/>
                  <a:gd name="T20" fmla="*/ 17 w 30"/>
                  <a:gd name="T21" fmla="*/ 23 h 37"/>
                  <a:gd name="T22" fmla="*/ 0 w 30"/>
                  <a:gd name="T23" fmla="*/ 33 h 37"/>
                  <a:gd name="T24" fmla="*/ 13 w 30"/>
                  <a:gd name="T25" fmla="*/ 37 h 37"/>
                  <a:gd name="T26" fmla="*/ 30 w 30"/>
                  <a:gd name="T27"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30" y="27"/>
                    </a:moveTo>
                    <a:cubicBezTo>
                      <a:pt x="30" y="26"/>
                      <a:pt x="29" y="25"/>
                      <a:pt x="28" y="24"/>
                    </a:cubicBezTo>
                    <a:cubicBezTo>
                      <a:pt x="27" y="24"/>
                      <a:pt x="25" y="23"/>
                      <a:pt x="23" y="23"/>
                    </a:cubicBezTo>
                    <a:cubicBezTo>
                      <a:pt x="23" y="22"/>
                      <a:pt x="23" y="22"/>
                      <a:pt x="23" y="22"/>
                    </a:cubicBezTo>
                    <a:cubicBezTo>
                      <a:pt x="24" y="21"/>
                      <a:pt x="25" y="20"/>
                      <a:pt x="26" y="19"/>
                    </a:cubicBezTo>
                    <a:cubicBezTo>
                      <a:pt x="25" y="16"/>
                      <a:pt x="24" y="14"/>
                      <a:pt x="24" y="12"/>
                    </a:cubicBezTo>
                    <a:cubicBezTo>
                      <a:pt x="24" y="8"/>
                      <a:pt x="25" y="6"/>
                      <a:pt x="27" y="4"/>
                    </a:cubicBezTo>
                    <a:cubicBezTo>
                      <a:pt x="25" y="1"/>
                      <a:pt x="22" y="0"/>
                      <a:pt x="20" y="0"/>
                    </a:cubicBezTo>
                    <a:cubicBezTo>
                      <a:pt x="16" y="0"/>
                      <a:pt x="11" y="3"/>
                      <a:pt x="11" y="9"/>
                    </a:cubicBezTo>
                    <a:cubicBezTo>
                      <a:pt x="11" y="14"/>
                      <a:pt x="13" y="20"/>
                      <a:pt x="17" y="22"/>
                    </a:cubicBezTo>
                    <a:cubicBezTo>
                      <a:pt x="17" y="23"/>
                      <a:pt x="17" y="23"/>
                      <a:pt x="17" y="23"/>
                    </a:cubicBezTo>
                    <a:cubicBezTo>
                      <a:pt x="8" y="24"/>
                      <a:pt x="2" y="28"/>
                      <a:pt x="0" y="33"/>
                    </a:cubicBezTo>
                    <a:cubicBezTo>
                      <a:pt x="3" y="35"/>
                      <a:pt x="8" y="36"/>
                      <a:pt x="13" y="37"/>
                    </a:cubicBezTo>
                    <a:cubicBezTo>
                      <a:pt x="16" y="32"/>
                      <a:pt x="22" y="28"/>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grpSp>
          <p:nvGrpSpPr>
            <p:cNvPr id="86" name="Group 85"/>
            <p:cNvGrpSpPr/>
            <p:nvPr/>
          </p:nvGrpSpPr>
          <p:grpSpPr>
            <a:xfrm>
              <a:off x="9856" y="2611"/>
              <a:ext cx="540" cy="538"/>
              <a:chOff x="8224838" y="646113"/>
              <a:chExt cx="492125" cy="490537"/>
            </a:xfrm>
            <a:solidFill>
              <a:schemeClr val="bg1"/>
            </a:solidFill>
          </p:grpSpPr>
          <p:sp>
            <p:nvSpPr>
              <p:cNvPr id="87" name="图形"/>
              <p:cNvSpPr>
                <a:spLocks noEditPoints="1"/>
              </p:cNvSpPr>
              <p:nvPr/>
            </p:nvSpPr>
            <p:spPr bwMode="auto">
              <a:xfrm>
                <a:off x="8356601" y="646113"/>
                <a:ext cx="225425" cy="325437"/>
              </a:xfrm>
              <a:custGeom>
                <a:avLst/>
                <a:gdLst>
                  <a:gd name="T0" fmla="*/ 29 w 59"/>
                  <a:gd name="T1" fmla="*/ 85 h 85"/>
                  <a:gd name="T2" fmla="*/ 59 w 59"/>
                  <a:gd name="T3" fmla="*/ 30 h 85"/>
                  <a:gd name="T4" fmla="*/ 29 w 59"/>
                  <a:gd name="T5" fmla="*/ 0 h 85"/>
                  <a:gd name="T6" fmla="*/ 0 w 59"/>
                  <a:gd name="T7" fmla="*/ 30 h 85"/>
                  <a:gd name="T8" fmla="*/ 11 w 59"/>
                  <a:gd name="T9" fmla="*/ 63 h 85"/>
                  <a:gd name="T10" fmla="*/ 29 w 59"/>
                  <a:gd name="T11" fmla="*/ 85 h 85"/>
                  <a:gd name="T12" fmla="*/ 29 w 59"/>
                  <a:gd name="T13" fmla="*/ 8 h 85"/>
                  <a:gd name="T14" fmla="*/ 51 w 59"/>
                  <a:gd name="T15" fmla="*/ 30 h 85"/>
                  <a:gd name="T16" fmla="*/ 29 w 59"/>
                  <a:gd name="T17" fmla="*/ 77 h 85"/>
                  <a:gd name="T18" fmla="*/ 8 w 59"/>
                  <a:gd name="T19" fmla="*/ 30 h 85"/>
                  <a:gd name="T20" fmla="*/ 29 w 59"/>
                  <a:gd name="T21" fmla="*/ 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5">
                    <a:moveTo>
                      <a:pt x="29" y="85"/>
                    </a:moveTo>
                    <a:cubicBezTo>
                      <a:pt x="40" y="85"/>
                      <a:pt x="59" y="44"/>
                      <a:pt x="59" y="30"/>
                    </a:cubicBezTo>
                    <a:cubicBezTo>
                      <a:pt x="59" y="13"/>
                      <a:pt x="46" y="0"/>
                      <a:pt x="29" y="0"/>
                    </a:cubicBezTo>
                    <a:cubicBezTo>
                      <a:pt x="13" y="0"/>
                      <a:pt x="0" y="13"/>
                      <a:pt x="0" y="30"/>
                    </a:cubicBezTo>
                    <a:cubicBezTo>
                      <a:pt x="0" y="41"/>
                      <a:pt x="8" y="58"/>
                      <a:pt x="11" y="63"/>
                    </a:cubicBezTo>
                    <a:cubicBezTo>
                      <a:pt x="18" y="78"/>
                      <a:pt x="24" y="85"/>
                      <a:pt x="29" y="85"/>
                    </a:cubicBezTo>
                    <a:close/>
                    <a:moveTo>
                      <a:pt x="29" y="8"/>
                    </a:moveTo>
                    <a:cubicBezTo>
                      <a:pt x="41" y="8"/>
                      <a:pt x="51" y="18"/>
                      <a:pt x="51" y="30"/>
                    </a:cubicBezTo>
                    <a:cubicBezTo>
                      <a:pt x="51" y="44"/>
                      <a:pt x="35" y="73"/>
                      <a:pt x="29" y="77"/>
                    </a:cubicBezTo>
                    <a:cubicBezTo>
                      <a:pt x="24" y="73"/>
                      <a:pt x="8" y="44"/>
                      <a:pt x="8" y="30"/>
                    </a:cubicBezTo>
                    <a:cubicBezTo>
                      <a:pt x="8" y="18"/>
                      <a:pt x="18"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88" name="图形"/>
              <p:cNvSpPr>
                <a:spLocks noEditPoints="1"/>
              </p:cNvSpPr>
              <p:nvPr/>
            </p:nvSpPr>
            <p:spPr bwMode="auto">
              <a:xfrm>
                <a:off x="8413751" y="700088"/>
                <a:ext cx="111125" cy="111125"/>
              </a:xfrm>
              <a:custGeom>
                <a:avLst/>
                <a:gdLst>
                  <a:gd name="T0" fmla="*/ 29 w 29"/>
                  <a:gd name="T1" fmla="*/ 15 h 29"/>
                  <a:gd name="T2" fmla="*/ 14 w 29"/>
                  <a:gd name="T3" fmla="*/ 0 h 29"/>
                  <a:gd name="T4" fmla="*/ 0 w 29"/>
                  <a:gd name="T5" fmla="*/ 15 h 29"/>
                  <a:gd name="T6" fmla="*/ 14 w 29"/>
                  <a:gd name="T7" fmla="*/ 29 h 29"/>
                  <a:gd name="T8" fmla="*/ 29 w 29"/>
                  <a:gd name="T9" fmla="*/ 15 h 29"/>
                  <a:gd name="T10" fmla="*/ 4 w 29"/>
                  <a:gd name="T11" fmla="*/ 15 h 29"/>
                  <a:gd name="T12" fmla="*/ 14 w 29"/>
                  <a:gd name="T13" fmla="*/ 4 h 29"/>
                  <a:gd name="T14" fmla="*/ 25 w 29"/>
                  <a:gd name="T15" fmla="*/ 15 h 29"/>
                  <a:gd name="T16" fmla="*/ 14 w 29"/>
                  <a:gd name="T17" fmla="*/ 25 h 29"/>
                  <a:gd name="T18" fmla="*/ 4 w 29"/>
                  <a:gd name="T1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9" y="15"/>
                    </a:moveTo>
                    <a:cubicBezTo>
                      <a:pt x="29" y="6"/>
                      <a:pt x="23" y="0"/>
                      <a:pt x="14" y="0"/>
                    </a:cubicBezTo>
                    <a:cubicBezTo>
                      <a:pt x="6" y="0"/>
                      <a:pt x="0" y="6"/>
                      <a:pt x="0" y="15"/>
                    </a:cubicBezTo>
                    <a:cubicBezTo>
                      <a:pt x="0" y="23"/>
                      <a:pt x="6" y="29"/>
                      <a:pt x="14" y="29"/>
                    </a:cubicBezTo>
                    <a:cubicBezTo>
                      <a:pt x="23" y="29"/>
                      <a:pt x="29" y="23"/>
                      <a:pt x="29" y="15"/>
                    </a:cubicBezTo>
                    <a:close/>
                    <a:moveTo>
                      <a:pt x="4" y="15"/>
                    </a:moveTo>
                    <a:cubicBezTo>
                      <a:pt x="4" y="8"/>
                      <a:pt x="9" y="4"/>
                      <a:pt x="14" y="4"/>
                    </a:cubicBezTo>
                    <a:cubicBezTo>
                      <a:pt x="20" y="4"/>
                      <a:pt x="25" y="8"/>
                      <a:pt x="25" y="15"/>
                    </a:cubicBezTo>
                    <a:cubicBezTo>
                      <a:pt x="25" y="21"/>
                      <a:pt x="20" y="25"/>
                      <a:pt x="14" y="25"/>
                    </a:cubicBezTo>
                    <a:cubicBezTo>
                      <a:pt x="9" y="25"/>
                      <a:pt x="4" y="21"/>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89" name="图形"/>
              <p:cNvSpPr/>
              <p:nvPr/>
            </p:nvSpPr>
            <p:spPr bwMode="auto">
              <a:xfrm>
                <a:off x="8224838" y="768350"/>
                <a:ext cx="492125" cy="368300"/>
              </a:xfrm>
              <a:custGeom>
                <a:avLst/>
                <a:gdLst>
                  <a:gd name="T0" fmla="*/ 126 w 128"/>
                  <a:gd name="T1" fmla="*/ 1 h 96"/>
                  <a:gd name="T2" fmla="*/ 123 w 128"/>
                  <a:gd name="T3" fmla="*/ 1 h 96"/>
                  <a:gd name="T4" fmla="*/ 97 w 128"/>
                  <a:gd name="T5" fmla="*/ 7 h 96"/>
                  <a:gd name="T6" fmla="*/ 94 w 128"/>
                  <a:gd name="T7" fmla="*/ 12 h 96"/>
                  <a:gd name="T8" fmla="*/ 99 w 128"/>
                  <a:gd name="T9" fmla="*/ 15 h 96"/>
                  <a:gd name="T10" fmla="*/ 120 w 128"/>
                  <a:gd name="T11" fmla="*/ 10 h 96"/>
                  <a:gd name="T12" fmla="*/ 120 w 128"/>
                  <a:gd name="T13" fmla="*/ 80 h 96"/>
                  <a:gd name="T14" fmla="*/ 87 w 128"/>
                  <a:gd name="T15" fmla="*/ 87 h 96"/>
                  <a:gd name="T16" fmla="*/ 87 w 128"/>
                  <a:gd name="T17" fmla="*/ 38 h 96"/>
                  <a:gd name="T18" fmla="*/ 85 w 128"/>
                  <a:gd name="T19" fmla="*/ 36 h 96"/>
                  <a:gd name="T20" fmla="*/ 83 w 128"/>
                  <a:gd name="T21" fmla="*/ 38 h 96"/>
                  <a:gd name="T22" fmla="*/ 83 w 128"/>
                  <a:gd name="T23" fmla="*/ 87 h 96"/>
                  <a:gd name="T24" fmla="*/ 43 w 128"/>
                  <a:gd name="T25" fmla="*/ 73 h 96"/>
                  <a:gd name="T26" fmla="*/ 43 w 128"/>
                  <a:gd name="T27" fmla="*/ 38 h 96"/>
                  <a:gd name="T28" fmla="*/ 41 w 128"/>
                  <a:gd name="T29" fmla="*/ 36 h 96"/>
                  <a:gd name="T30" fmla="*/ 39 w 128"/>
                  <a:gd name="T31" fmla="*/ 38 h 96"/>
                  <a:gd name="T32" fmla="*/ 39 w 128"/>
                  <a:gd name="T33" fmla="*/ 73 h 96"/>
                  <a:gd name="T34" fmla="*/ 8 w 128"/>
                  <a:gd name="T35" fmla="*/ 86 h 96"/>
                  <a:gd name="T36" fmla="*/ 8 w 128"/>
                  <a:gd name="T37" fmla="*/ 16 h 96"/>
                  <a:gd name="T38" fmla="*/ 29 w 128"/>
                  <a:gd name="T39" fmla="*/ 8 h 96"/>
                  <a:gd name="T40" fmla="*/ 31 w 128"/>
                  <a:gd name="T41" fmla="*/ 3 h 96"/>
                  <a:gd name="T42" fmla="*/ 26 w 128"/>
                  <a:gd name="T43" fmla="*/ 0 h 96"/>
                  <a:gd name="T44" fmla="*/ 3 w 128"/>
                  <a:gd name="T45" fmla="*/ 10 h 96"/>
                  <a:gd name="T46" fmla="*/ 0 w 128"/>
                  <a:gd name="T47" fmla="*/ 14 h 96"/>
                  <a:gd name="T48" fmla="*/ 0 w 128"/>
                  <a:gd name="T49" fmla="*/ 92 h 96"/>
                  <a:gd name="T50" fmla="*/ 2 w 128"/>
                  <a:gd name="T51" fmla="*/ 95 h 96"/>
                  <a:gd name="T52" fmla="*/ 4 w 128"/>
                  <a:gd name="T53" fmla="*/ 96 h 96"/>
                  <a:gd name="T54" fmla="*/ 6 w 128"/>
                  <a:gd name="T55" fmla="*/ 96 h 96"/>
                  <a:gd name="T56" fmla="*/ 41 w 128"/>
                  <a:gd name="T57" fmla="*/ 81 h 96"/>
                  <a:gd name="T58" fmla="*/ 84 w 128"/>
                  <a:gd name="T59" fmla="*/ 96 h 96"/>
                  <a:gd name="T60" fmla="*/ 87 w 128"/>
                  <a:gd name="T61" fmla="*/ 96 h 96"/>
                  <a:gd name="T62" fmla="*/ 125 w 128"/>
                  <a:gd name="T63" fmla="*/ 87 h 96"/>
                  <a:gd name="T64" fmla="*/ 128 w 128"/>
                  <a:gd name="T65" fmla="*/ 83 h 96"/>
                  <a:gd name="T66" fmla="*/ 128 w 128"/>
                  <a:gd name="T67" fmla="*/ 4 h 96"/>
                  <a:gd name="T68" fmla="*/ 126 w 128"/>
                  <a:gd name="T69"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96">
                    <a:moveTo>
                      <a:pt x="126" y="1"/>
                    </a:moveTo>
                    <a:cubicBezTo>
                      <a:pt x="125" y="1"/>
                      <a:pt x="124" y="0"/>
                      <a:pt x="123" y="1"/>
                    </a:cubicBezTo>
                    <a:cubicBezTo>
                      <a:pt x="97" y="7"/>
                      <a:pt x="97" y="7"/>
                      <a:pt x="97" y="7"/>
                    </a:cubicBezTo>
                    <a:cubicBezTo>
                      <a:pt x="95" y="7"/>
                      <a:pt x="94" y="10"/>
                      <a:pt x="94" y="12"/>
                    </a:cubicBezTo>
                    <a:cubicBezTo>
                      <a:pt x="95" y="14"/>
                      <a:pt x="97" y="15"/>
                      <a:pt x="99" y="15"/>
                    </a:cubicBezTo>
                    <a:cubicBezTo>
                      <a:pt x="120" y="10"/>
                      <a:pt x="120" y="10"/>
                      <a:pt x="120" y="10"/>
                    </a:cubicBezTo>
                    <a:cubicBezTo>
                      <a:pt x="120" y="80"/>
                      <a:pt x="120" y="80"/>
                      <a:pt x="120" y="80"/>
                    </a:cubicBezTo>
                    <a:cubicBezTo>
                      <a:pt x="87" y="87"/>
                      <a:pt x="87" y="87"/>
                      <a:pt x="87" y="87"/>
                    </a:cubicBezTo>
                    <a:cubicBezTo>
                      <a:pt x="87" y="38"/>
                      <a:pt x="87" y="38"/>
                      <a:pt x="87" y="38"/>
                    </a:cubicBezTo>
                    <a:cubicBezTo>
                      <a:pt x="87" y="37"/>
                      <a:pt x="86" y="36"/>
                      <a:pt x="85" y="36"/>
                    </a:cubicBezTo>
                    <a:cubicBezTo>
                      <a:pt x="84" y="36"/>
                      <a:pt x="83" y="37"/>
                      <a:pt x="83" y="38"/>
                    </a:cubicBezTo>
                    <a:cubicBezTo>
                      <a:pt x="83" y="87"/>
                      <a:pt x="83" y="87"/>
                      <a:pt x="83" y="87"/>
                    </a:cubicBezTo>
                    <a:cubicBezTo>
                      <a:pt x="43" y="73"/>
                      <a:pt x="43" y="73"/>
                      <a:pt x="43" y="73"/>
                    </a:cubicBezTo>
                    <a:cubicBezTo>
                      <a:pt x="43" y="38"/>
                      <a:pt x="43" y="38"/>
                      <a:pt x="43" y="38"/>
                    </a:cubicBezTo>
                    <a:cubicBezTo>
                      <a:pt x="43" y="37"/>
                      <a:pt x="42" y="36"/>
                      <a:pt x="41" y="36"/>
                    </a:cubicBezTo>
                    <a:cubicBezTo>
                      <a:pt x="40" y="36"/>
                      <a:pt x="39" y="37"/>
                      <a:pt x="39" y="38"/>
                    </a:cubicBezTo>
                    <a:cubicBezTo>
                      <a:pt x="39" y="73"/>
                      <a:pt x="39" y="73"/>
                      <a:pt x="39" y="73"/>
                    </a:cubicBezTo>
                    <a:cubicBezTo>
                      <a:pt x="8" y="86"/>
                      <a:pt x="8" y="86"/>
                      <a:pt x="8" y="86"/>
                    </a:cubicBezTo>
                    <a:cubicBezTo>
                      <a:pt x="8" y="16"/>
                      <a:pt x="8" y="16"/>
                      <a:pt x="8" y="16"/>
                    </a:cubicBezTo>
                    <a:cubicBezTo>
                      <a:pt x="29" y="8"/>
                      <a:pt x="29" y="8"/>
                      <a:pt x="29" y="8"/>
                    </a:cubicBezTo>
                    <a:cubicBezTo>
                      <a:pt x="31" y="7"/>
                      <a:pt x="32" y="5"/>
                      <a:pt x="31" y="3"/>
                    </a:cubicBezTo>
                    <a:cubicBezTo>
                      <a:pt x="30" y="1"/>
                      <a:pt x="28" y="0"/>
                      <a:pt x="26" y="0"/>
                    </a:cubicBezTo>
                    <a:cubicBezTo>
                      <a:pt x="3" y="10"/>
                      <a:pt x="3" y="10"/>
                      <a:pt x="3" y="10"/>
                    </a:cubicBezTo>
                    <a:cubicBezTo>
                      <a:pt x="1" y="11"/>
                      <a:pt x="0" y="12"/>
                      <a:pt x="0" y="14"/>
                    </a:cubicBezTo>
                    <a:cubicBezTo>
                      <a:pt x="0" y="92"/>
                      <a:pt x="0" y="92"/>
                      <a:pt x="0" y="92"/>
                    </a:cubicBezTo>
                    <a:cubicBezTo>
                      <a:pt x="0" y="93"/>
                      <a:pt x="1" y="95"/>
                      <a:pt x="2" y="95"/>
                    </a:cubicBezTo>
                    <a:cubicBezTo>
                      <a:pt x="2" y="96"/>
                      <a:pt x="3" y="96"/>
                      <a:pt x="4" y="96"/>
                    </a:cubicBezTo>
                    <a:cubicBezTo>
                      <a:pt x="5" y="96"/>
                      <a:pt x="5" y="96"/>
                      <a:pt x="6" y="96"/>
                    </a:cubicBezTo>
                    <a:cubicBezTo>
                      <a:pt x="41" y="81"/>
                      <a:pt x="41" y="81"/>
                      <a:pt x="41" y="81"/>
                    </a:cubicBezTo>
                    <a:cubicBezTo>
                      <a:pt x="84" y="96"/>
                      <a:pt x="84" y="96"/>
                      <a:pt x="84" y="96"/>
                    </a:cubicBezTo>
                    <a:cubicBezTo>
                      <a:pt x="85" y="96"/>
                      <a:pt x="86" y="96"/>
                      <a:pt x="87" y="96"/>
                    </a:cubicBezTo>
                    <a:cubicBezTo>
                      <a:pt x="125" y="87"/>
                      <a:pt x="125" y="87"/>
                      <a:pt x="125" y="87"/>
                    </a:cubicBezTo>
                    <a:cubicBezTo>
                      <a:pt x="127" y="86"/>
                      <a:pt x="128" y="85"/>
                      <a:pt x="128" y="83"/>
                    </a:cubicBezTo>
                    <a:cubicBezTo>
                      <a:pt x="128" y="4"/>
                      <a:pt x="128" y="4"/>
                      <a:pt x="128" y="4"/>
                    </a:cubicBezTo>
                    <a:cubicBezTo>
                      <a:pt x="128" y="3"/>
                      <a:pt x="127" y="2"/>
                      <a:pt x="1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grpSp>
          <p:nvGrpSpPr>
            <p:cNvPr id="282" name="Group 281"/>
            <p:cNvGrpSpPr/>
            <p:nvPr/>
          </p:nvGrpSpPr>
          <p:grpSpPr>
            <a:xfrm>
              <a:off x="13340" y="5436"/>
              <a:ext cx="662" cy="753"/>
              <a:chOff x="8196263" y="4981575"/>
              <a:chExt cx="796925" cy="908050"/>
            </a:xfrm>
            <a:solidFill>
              <a:schemeClr val="bg1"/>
            </a:solidFill>
          </p:grpSpPr>
          <p:sp>
            <p:nvSpPr>
              <p:cNvPr id="283" name="图形"/>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6"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4" name="图形"/>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5" name="图形"/>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6" name="图形"/>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7" name="图形"/>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8" name="图形"/>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9" name="图形"/>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sp>
          <p:nvSpPr>
            <p:cNvPr id="346" name="图形"/>
            <p:cNvSpPr>
              <a:spLocks noEditPoints="1"/>
            </p:cNvSpPr>
            <p:nvPr/>
          </p:nvSpPr>
          <p:spPr bwMode="auto">
            <a:xfrm>
              <a:off x="6207" y="5535"/>
              <a:ext cx="594" cy="617"/>
            </a:xfrm>
            <a:custGeom>
              <a:avLst/>
              <a:gdLst>
                <a:gd name="T0" fmla="*/ 121 w 123"/>
                <a:gd name="T1" fmla="*/ 42 h 128"/>
                <a:gd name="T2" fmla="*/ 86 w 123"/>
                <a:gd name="T3" fmla="*/ 34 h 128"/>
                <a:gd name="T4" fmla="*/ 86 w 123"/>
                <a:gd name="T5" fmla="*/ 24 h 128"/>
                <a:gd name="T6" fmla="*/ 38 w 123"/>
                <a:gd name="T7" fmla="*/ 24 h 128"/>
                <a:gd name="T8" fmla="*/ 37 w 123"/>
                <a:gd name="T9" fmla="*/ 34 h 128"/>
                <a:gd name="T10" fmla="*/ 3 w 123"/>
                <a:gd name="T11" fmla="*/ 42 h 128"/>
                <a:gd name="T12" fmla="*/ 0 w 123"/>
                <a:gd name="T13" fmla="*/ 56 h 128"/>
                <a:gd name="T14" fmla="*/ 6 w 123"/>
                <a:gd name="T15" fmla="*/ 91 h 128"/>
                <a:gd name="T16" fmla="*/ 15 w 123"/>
                <a:gd name="T17" fmla="*/ 119 h 128"/>
                <a:gd name="T18" fmla="*/ 27 w 123"/>
                <a:gd name="T19" fmla="*/ 119 h 128"/>
                <a:gd name="T20" fmla="*/ 36 w 123"/>
                <a:gd name="T21" fmla="*/ 91 h 128"/>
                <a:gd name="T22" fmla="*/ 42 w 123"/>
                <a:gd name="T23" fmla="*/ 90 h 128"/>
                <a:gd name="T24" fmla="*/ 54 w 123"/>
                <a:gd name="T25" fmla="*/ 128 h 128"/>
                <a:gd name="T26" fmla="*/ 70 w 123"/>
                <a:gd name="T27" fmla="*/ 128 h 128"/>
                <a:gd name="T28" fmla="*/ 82 w 123"/>
                <a:gd name="T29" fmla="*/ 90 h 128"/>
                <a:gd name="T30" fmla="*/ 88 w 123"/>
                <a:gd name="T31" fmla="*/ 91 h 128"/>
                <a:gd name="T32" fmla="*/ 97 w 123"/>
                <a:gd name="T33" fmla="*/ 119 h 128"/>
                <a:gd name="T34" fmla="*/ 109 w 123"/>
                <a:gd name="T35" fmla="*/ 119 h 128"/>
                <a:gd name="T36" fmla="*/ 118 w 123"/>
                <a:gd name="T37" fmla="*/ 91 h 128"/>
                <a:gd name="T38" fmla="*/ 123 w 123"/>
                <a:gd name="T39" fmla="*/ 56 h 128"/>
                <a:gd name="T40" fmla="*/ 18 w 123"/>
                <a:gd name="T41" fmla="*/ 86 h 128"/>
                <a:gd name="T42" fmla="*/ 15 w 123"/>
                <a:gd name="T43" fmla="*/ 113 h 128"/>
                <a:gd name="T44" fmla="*/ 12 w 123"/>
                <a:gd name="T45" fmla="*/ 86 h 128"/>
                <a:gd name="T46" fmla="*/ 6 w 123"/>
                <a:gd name="T47" fmla="*/ 56 h 128"/>
                <a:gd name="T48" fmla="*/ 9 w 123"/>
                <a:gd name="T49" fmla="*/ 42 h 128"/>
                <a:gd name="T50" fmla="*/ 33 w 123"/>
                <a:gd name="T51" fmla="*/ 42 h 128"/>
                <a:gd name="T52" fmla="*/ 34 w 123"/>
                <a:gd name="T53" fmla="*/ 52 h 128"/>
                <a:gd name="T54" fmla="*/ 35 w 123"/>
                <a:gd name="T55" fmla="*/ 83 h 128"/>
                <a:gd name="T56" fmla="*/ 30 w 123"/>
                <a:gd name="T57" fmla="*/ 110 h 128"/>
                <a:gd name="T58" fmla="*/ 24 w 123"/>
                <a:gd name="T59" fmla="*/ 110 h 128"/>
                <a:gd name="T60" fmla="*/ 58 w 123"/>
                <a:gd name="T61" fmla="*/ 83 h 128"/>
                <a:gd name="T62" fmla="*/ 54 w 123"/>
                <a:gd name="T63" fmla="*/ 120 h 128"/>
                <a:gd name="T64" fmla="*/ 50 w 123"/>
                <a:gd name="T65" fmla="*/ 84 h 128"/>
                <a:gd name="T66" fmla="*/ 42 w 123"/>
                <a:gd name="T67" fmla="*/ 56 h 128"/>
                <a:gd name="T68" fmla="*/ 42 w 123"/>
                <a:gd name="T69" fmla="*/ 44 h 128"/>
                <a:gd name="T70" fmla="*/ 46 w 123"/>
                <a:gd name="T71" fmla="*/ 24 h 128"/>
                <a:gd name="T72" fmla="*/ 78 w 123"/>
                <a:gd name="T73" fmla="*/ 24 h 128"/>
                <a:gd name="T74" fmla="*/ 82 w 123"/>
                <a:gd name="T75" fmla="*/ 44 h 128"/>
                <a:gd name="T76" fmla="*/ 82 w 123"/>
                <a:gd name="T77" fmla="*/ 76 h 128"/>
                <a:gd name="T78" fmla="*/ 74 w 123"/>
                <a:gd name="T79" fmla="*/ 116 h 128"/>
                <a:gd name="T80" fmla="*/ 66 w 123"/>
                <a:gd name="T81" fmla="*/ 116 h 128"/>
                <a:gd name="T82" fmla="*/ 58 w 123"/>
                <a:gd name="T83" fmla="*/ 83 h 128"/>
                <a:gd name="T84" fmla="*/ 100 w 123"/>
                <a:gd name="T85" fmla="*/ 110 h 128"/>
                <a:gd name="T86" fmla="*/ 94 w 123"/>
                <a:gd name="T87" fmla="*/ 110 h 128"/>
                <a:gd name="T88" fmla="*/ 88 w 123"/>
                <a:gd name="T89" fmla="*/ 83 h 128"/>
                <a:gd name="T90" fmla="*/ 90 w 123"/>
                <a:gd name="T91" fmla="*/ 52 h 128"/>
                <a:gd name="T92" fmla="*/ 91 w 123"/>
                <a:gd name="T93" fmla="*/ 42 h 128"/>
                <a:gd name="T94" fmla="*/ 115 w 123"/>
                <a:gd name="T95" fmla="*/ 42 h 128"/>
                <a:gd name="T96" fmla="*/ 118 w 123"/>
                <a:gd name="T97" fmla="*/ 56 h 128"/>
                <a:gd name="T98" fmla="*/ 112 w 123"/>
                <a:gd name="T99" fmla="*/ 86 h 128"/>
                <a:gd name="T100" fmla="*/ 109 w 123"/>
                <a:gd name="T101" fmla="*/ 113 h 128"/>
                <a:gd name="T102" fmla="*/ 106 w 123"/>
                <a:gd name="T103" fmla="*/ 8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3" h="128">
                  <a:moveTo>
                    <a:pt x="119" y="48"/>
                  </a:moveTo>
                  <a:cubicBezTo>
                    <a:pt x="120" y="46"/>
                    <a:pt x="121" y="44"/>
                    <a:pt x="121" y="42"/>
                  </a:cubicBezTo>
                  <a:cubicBezTo>
                    <a:pt x="121" y="32"/>
                    <a:pt x="112" y="24"/>
                    <a:pt x="103" y="24"/>
                  </a:cubicBezTo>
                  <a:cubicBezTo>
                    <a:pt x="95" y="24"/>
                    <a:pt x="89" y="28"/>
                    <a:pt x="86" y="34"/>
                  </a:cubicBezTo>
                  <a:cubicBezTo>
                    <a:pt x="86" y="33"/>
                    <a:pt x="85" y="32"/>
                    <a:pt x="84" y="32"/>
                  </a:cubicBezTo>
                  <a:cubicBezTo>
                    <a:pt x="85" y="29"/>
                    <a:pt x="86" y="26"/>
                    <a:pt x="86" y="24"/>
                  </a:cubicBezTo>
                  <a:cubicBezTo>
                    <a:pt x="86" y="10"/>
                    <a:pt x="75" y="0"/>
                    <a:pt x="62" y="0"/>
                  </a:cubicBezTo>
                  <a:cubicBezTo>
                    <a:pt x="49" y="0"/>
                    <a:pt x="38" y="10"/>
                    <a:pt x="38" y="24"/>
                  </a:cubicBezTo>
                  <a:cubicBezTo>
                    <a:pt x="38" y="26"/>
                    <a:pt x="38" y="29"/>
                    <a:pt x="39" y="32"/>
                  </a:cubicBezTo>
                  <a:cubicBezTo>
                    <a:pt x="38" y="32"/>
                    <a:pt x="38" y="33"/>
                    <a:pt x="37" y="34"/>
                  </a:cubicBezTo>
                  <a:cubicBezTo>
                    <a:pt x="34" y="28"/>
                    <a:pt x="28" y="24"/>
                    <a:pt x="21" y="24"/>
                  </a:cubicBezTo>
                  <a:cubicBezTo>
                    <a:pt x="11" y="24"/>
                    <a:pt x="3" y="32"/>
                    <a:pt x="3" y="42"/>
                  </a:cubicBezTo>
                  <a:cubicBezTo>
                    <a:pt x="3" y="44"/>
                    <a:pt x="3" y="46"/>
                    <a:pt x="4" y="48"/>
                  </a:cubicBezTo>
                  <a:cubicBezTo>
                    <a:pt x="2" y="50"/>
                    <a:pt x="0" y="53"/>
                    <a:pt x="0" y="56"/>
                  </a:cubicBezTo>
                  <a:cubicBezTo>
                    <a:pt x="0" y="80"/>
                    <a:pt x="0" y="80"/>
                    <a:pt x="0" y="80"/>
                  </a:cubicBezTo>
                  <a:cubicBezTo>
                    <a:pt x="0" y="85"/>
                    <a:pt x="2" y="89"/>
                    <a:pt x="6" y="91"/>
                  </a:cubicBezTo>
                  <a:cubicBezTo>
                    <a:pt x="6" y="110"/>
                    <a:pt x="6" y="110"/>
                    <a:pt x="6" y="110"/>
                  </a:cubicBezTo>
                  <a:cubicBezTo>
                    <a:pt x="6" y="115"/>
                    <a:pt x="10" y="119"/>
                    <a:pt x="15" y="119"/>
                  </a:cubicBezTo>
                  <a:cubicBezTo>
                    <a:pt x="17" y="119"/>
                    <a:pt x="19" y="118"/>
                    <a:pt x="21" y="117"/>
                  </a:cubicBezTo>
                  <a:cubicBezTo>
                    <a:pt x="22" y="118"/>
                    <a:pt x="25" y="119"/>
                    <a:pt x="27" y="119"/>
                  </a:cubicBezTo>
                  <a:cubicBezTo>
                    <a:pt x="32" y="119"/>
                    <a:pt x="36" y="115"/>
                    <a:pt x="36" y="110"/>
                  </a:cubicBezTo>
                  <a:cubicBezTo>
                    <a:pt x="36" y="91"/>
                    <a:pt x="36" y="91"/>
                    <a:pt x="36" y="91"/>
                  </a:cubicBezTo>
                  <a:cubicBezTo>
                    <a:pt x="37" y="90"/>
                    <a:pt x="38" y="89"/>
                    <a:pt x="39" y="88"/>
                  </a:cubicBezTo>
                  <a:cubicBezTo>
                    <a:pt x="40" y="88"/>
                    <a:pt x="41" y="89"/>
                    <a:pt x="42" y="90"/>
                  </a:cubicBezTo>
                  <a:cubicBezTo>
                    <a:pt x="42" y="116"/>
                    <a:pt x="42" y="116"/>
                    <a:pt x="42" y="116"/>
                  </a:cubicBezTo>
                  <a:cubicBezTo>
                    <a:pt x="42" y="122"/>
                    <a:pt x="47" y="128"/>
                    <a:pt x="54" y="128"/>
                  </a:cubicBezTo>
                  <a:cubicBezTo>
                    <a:pt x="57" y="128"/>
                    <a:pt x="60" y="127"/>
                    <a:pt x="62" y="125"/>
                  </a:cubicBezTo>
                  <a:cubicBezTo>
                    <a:pt x="64" y="127"/>
                    <a:pt x="67" y="128"/>
                    <a:pt x="70" y="128"/>
                  </a:cubicBezTo>
                  <a:cubicBezTo>
                    <a:pt x="76" y="128"/>
                    <a:pt x="82" y="122"/>
                    <a:pt x="82" y="116"/>
                  </a:cubicBezTo>
                  <a:cubicBezTo>
                    <a:pt x="82" y="90"/>
                    <a:pt x="82" y="90"/>
                    <a:pt x="82" y="90"/>
                  </a:cubicBezTo>
                  <a:cubicBezTo>
                    <a:pt x="83" y="89"/>
                    <a:pt x="84" y="88"/>
                    <a:pt x="84" y="88"/>
                  </a:cubicBezTo>
                  <a:cubicBezTo>
                    <a:pt x="85" y="89"/>
                    <a:pt x="86" y="90"/>
                    <a:pt x="88" y="91"/>
                  </a:cubicBezTo>
                  <a:cubicBezTo>
                    <a:pt x="88" y="110"/>
                    <a:pt x="88" y="110"/>
                    <a:pt x="88" y="110"/>
                  </a:cubicBezTo>
                  <a:cubicBezTo>
                    <a:pt x="88" y="115"/>
                    <a:pt x="92" y="119"/>
                    <a:pt x="97" y="119"/>
                  </a:cubicBezTo>
                  <a:cubicBezTo>
                    <a:pt x="99" y="119"/>
                    <a:pt x="101" y="118"/>
                    <a:pt x="103" y="117"/>
                  </a:cubicBezTo>
                  <a:cubicBezTo>
                    <a:pt x="104" y="118"/>
                    <a:pt x="106" y="119"/>
                    <a:pt x="109" y="119"/>
                  </a:cubicBezTo>
                  <a:cubicBezTo>
                    <a:pt x="114" y="119"/>
                    <a:pt x="118" y="115"/>
                    <a:pt x="118" y="110"/>
                  </a:cubicBezTo>
                  <a:cubicBezTo>
                    <a:pt x="118" y="91"/>
                    <a:pt x="118" y="91"/>
                    <a:pt x="118" y="91"/>
                  </a:cubicBezTo>
                  <a:cubicBezTo>
                    <a:pt x="121" y="89"/>
                    <a:pt x="123" y="85"/>
                    <a:pt x="123" y="80"/>
                  </a:cubicBezTo>
                  <a:cubicBezTo>
                    <a:pt x="123" y="56"/>
                    <a:pt x="123" y="56"/>
                    <a:pt x="123" y="56"/>
                  </a:cubicBezTo>
                  <a:cubicBezTo>
                    <a:pt x="123" y="53"/>
                    <a:pt x="122" y="50"/>
                    <a:pt x="119" y="48"/>
                  </a:cubicBezTo>
                  <a:close/>
                  <a:moveTo>
                    <a:pt x="18" y="86"/>
                  </a:moveTo>
                  <a:cubicBezTo>
                    <a:pt x="18" y="110"/>
                    <a:pt x="18" y="110"/>
                    <a:pt x="18" y="110"/>
                  </a:cubicBezTo>
                  <a:cubicBezTo>
                    <a:pt x="18" y="112"/>
                    <a:pt x="17" y="113"/>
                    <a:pt x="15" y="113"/>
                  </a:cubicBezTo>
                  <a:cubicBezTo>
                    <a:pt x="13" y="113"/>
                    <a:pt x="12" y="112"/>
                    <a:pt x="12" y="110"/>
                  </a:cubicBezTo>
                  <a:cubicBezTo>
                    <a:pt x="12" y="86"/>
                    <a:pt x="12" y="86"/>
                    <a:pt x="12" y="86"/>
                  </a:cubicBezTo>
                  <a:cubicBezTo>
                    <a:pt x="9" y="86"/>
                    <a:pt x="6" y="84"/>
                    <a:pt x="6" y="80"/>
                  </a:cubicBezTo>
                  <a:cubicBezTo>
                    <a:pt x="6" y="56"/>
                    <a:pt x="6" y="56"/>
                    <a:pt x="6" y="56"/>
                  </a:cubicBezTo>
                  <a:cubicBezTo>
                    <a:pt x="6" y="53"/>
                    <a:pt x="9" y="51"/>
                    <a:pt x="12" y="51"/>
                  </a:cubicBezTo>
                  <a:cubicBezTo>
                    <a:pt x="12" y="51"/>
                    <a:pt x="9" y="48"/>
                    <a:pt x="9" y="42"/>
                  </a:cubicBezTo>
                  <a:cubicBezTo>
                    <a:pt x="9" y="35"/>
                    <a:pt x="14" y="30"/>
                    <a:pt x="21" y="30"/>
                  </a:cubicBezTo>
                  <a:cubicBezTo>
                    <a:pt x="27" y="30"/>
                    <a:pt x="33" y="35"/>
                    <a:pt x="33" y="42"/>
                  </a:cubicBezTo>
                  <a:cubicBezTo>
                    <a:pt x="33" y="48"/>
                    <a:pt x="30" y="51"/>
                    <a:pt x="30" y="51"/>
                  </a:cubicBezTo>
                  <a:cubicBezTo>
                    <a:pt x="31" y="51"/>
                    <a:pt x="33" y="51"/>
                    <a:pt x="34" y="52"/>
                  </a:cubicBezTo>
                  <a:cubicBezTo>
                    <a:pt x="34" y="76"/>
                    <a:pt x="34" y="76"/>
                    <a:pt x="34" y="76"/>
                  </a:cubicBezTo>
                  <a:cubicBezTo>
                    <a:pt x="34" y="78"/>
                    <a:pt x="34" y="80"/>
                    <a:pt x="35" y="83"/>
                  </a:cubicBezTo>
                  <a:cubicBezTo>
                    <a:pt x="34" y="85"/>
                    <a:pt x="32" y="86"/>
                    <a:pt x="30" y="86"/>
                  </a:cubicBezTo>
                  <a:cubicBezTo>
                    <a:pt x="30" y="110"/>
                    <a:pt x="30" y="110"/>
                    <a:pt x="30" y="110"/>
                  </a:cubicBezTo>
                  <a:cubicBezTo>
                    <a:pt x="30" y="112"/>
                    <a:pt x="28" y="113"/>
                    <a:pt x="27" y="113"/>
                  </a:cubicBezTo>
                  <a:cubicBezTo>
                    <a:pt x="25" y="113"/>
                    <a:pt x="24" y="112"/>
                    <a:pt x="24" y="110"/>
                  </a:cubicBezTo>
                  <a:cubicBezTo>
                    <a:pt x="24" y="86"/>
                    <a:pt x="24" y="86"/>
                    <a:pt x="24" y="86"/>
                  </a:cubicBezTo>
                  <a:moveTo>
                    <a:pt x="58" y="83"/>
                  </a:moveTo>
                  <a:cubicBezTo>
                    <a:pt x="58" y="116"/>
                    <a:pt x="58" y="116"/>
                    <a:pt x="58" y="116"/>
                  </a:cubicBezTo>
                  <a:cubicBezTo>
                    <a:pt x="58" y="118"/>
                    <a:pt x="56" y="120"/>
                    <a:pt x="54" y="120"/>
                  </a:cubicBezTo>
                  <a:cubicBezTo>
                    <a:pt x="52" y="120"/>
                    <a:pt x="50" y="118"/>
                    <a:pt x="50" y="116"/>
                  </a:cubicBezTo>
                  <a:cubicBezTo>
                    <a:pt x="50" y="84"/>
                    <a:pt x="50" y="84"/>
                    <a:pt x="50" y="84"/>
                  </a:cubicBezTo>
                  <a:cubicBezTo>
                    <a:pt x="45" y="84"/>
                    <a:pt x="42" y="80"/>
                    <a:pt x="42" y="76"/>
                  </a:cubicBezTo>
                  <a:cubicBezTo>
                    <a:pt x="42" y="56"/>
                    <a:pt x="42" y="56"/>
                    <a:pt x="42" y="56"/>
                  </a:cubicBezTo>
                  <a:cubicBezTo>
                    <a:pt x="42" y="56"/>
                    <a:pt x="42" y="56"/>
                    <a:pt x="42" y="56"/>
                  </a:cubicBezTo>
                  <a:cubicBezTo>
                    <a:pt x="42" y="44"/>
                    <a:pt x="42" y="44"/>
                    <a:pt x="42" y="44"/>
                  </a:cubicBezTo>
                  <a:cubicBezTo>
                    <a:pt x="42" y="39"/>
                    <a:pt x="45" y="36"/>
                    <a:pt x="50" y="36"/>
                  </a:cubicBezTo>
                  <a:cubicBezTo>
                    <a:pt x="50" y="36"/>
                    <a:pt x="46" y="33"/>
                    <a:pt x="46" y="24"/>
                  </a:cubicBezTo>
                  <a:cubicBezTo>
                    <a:pt x="46" y="15"/>
                    <a:pt x="53" y="8"/>
                    <a:pt x="62" y="8"/>
                  </a:cubicBezTo>
                  <a:cubicBezTo>
                    <a:pt x="71" y="8"/>
                    <a:pt x="78" y="15"/>
                    <a:pt x="78" y="24"/>
                  </a:cubicBezTo>
                  <a:cubicBezTo>
                    <a:pt x="78" y="32"/>
                    <a:pt x="74" y="36"/>
                    <a:pt x="74" y="36"/>
                  </a:cubicBezTo>
                  <a:cubicBezTo>
                    <a:pt x="78" y="36"/>
                    <a:pt x="82" y="39"/>
                    <a:pt x="82" y="44"/>
                  </a:cubicBezTo>
                  <a:cubicBezTo>
                    <a:pt x="82" y="56"/>
                    <a:pt x="82" y="56"/>
                    <a:pt x="82" y="56"/>
                  </a:cubicBezTo>
                  <a:cubicBezTo>
                    <a:pt x="82" y="76"/>
                    <a:pt x="82" y="76"/>
                    <a:pt x="82" y="76"/>
                  </a:cubicBezTo>
                  <a:cubicBezTo>
                    <a:pt x="82" y="80"/>
                    <a:pt x="78" y="84"/>
                    <a:pt x="74" y="84"/>
                  </a:cubicBezTo>
                  <a:cubicBezTo>
                    <a:pt x="74" y="116"/>
                    <a:pt x="74" y="116"/>
                    <a:pt x="74" y="116"/>
                  </a:cubicBezTo>
                  <a:cubicBezTo>
                    <a:pt x="74" y="118"/>
                    <a:pt x="72" y="120"/>
                    <a:pt x="70" y="120"/>
                  </a:cubicBezTo>
                  <a:cubicBezTo>
                    <a:pt x="68" y="120"/>
                    <a:pt x="66" y="118"/>
                    <a:pt x="66" y="116"/>
                  </a:cubicBezTo>
                  <a:cubicBezTo>
                    <a:pt x="66" y="83"/>
                    <a:pt x="66" y="83"/>
                    <a:pt x="66" y="83"/>
                  </a:cubicBezTo>
                  <a:lnTo>
                    <a:pt x="58" y="83"/>
                  </a:lnTo>
                  <a:close/>
                  <a:moveTo>
                    <a:pt x="100" y="86"/>
                  </a:moveTo>
                  <a:cubicBezTo>
                    <a:pt x="100" y="110"/>
                    <a:pt x="100" y="110"/>
                    <a:pt x="100" y="110"/>
                  </a:cubicBezTo>
                  <a:cubicBezTo>
                    <a:pt x="100" y="112"/>
                    <a:pt x="98" y="113"/>
                    <a:pt x="97" y="113"/>
                  </a:cubicBezTo>
                  <a:cubicBezTo>
                    <a:pt x="95" y="113"/>
                    <a:pt x="94" y="112"/>
                    <a:pt x="94" y="110"/>
                  </a:cubicBezTo>
                  <a:cubicBezTo>
                    <a:pt x="94" y="86"/>
                    <a:pt x="94" y="86"/>
                    <a:pt x="94" y="86"/>
                  </a:cubicBezTo>
                  <a:cubicBezTo>
                    <a:pt x="91" y="86"/>
                    <a:pt x="89" y="85"/>
                    <a:pt x="88" y="83"/>
                  </a:cubicBezTo>
                  <a:cubicBezTo>
                    <a:pt x="89" y="80"/>
                    <a:pt x="90" y="78"/>
                    <a:pt x="90" y="76"/>
                  </a:cubicBezTo>
                  <a:cubicBezTo>
                    <a:pt x="90" y="52"/>
                    <a:pt x="90" y="52"/>
                    <a:pt x="90" y="52"/>
                  </a:cubicBezTo>
                  <a:cubicBezTo>
                    <a:pt x="91" y="51"/>
                    <a:pt x="92" y="51"/>
                    <a:pt x="94" y="51"/>
                  </a:cubicBezTo>
                  <a:cubicBezTo>
                    <a:pt x="94" y="51"/>
                    <a:pt x="91" y="48"/>
                    <a:pt x="91" y="42"/>
                  </a:cubicBezTo>
                  <a:cubicBezTo>
                    <a:pt x="91" y="35"/>
                    <a:pt x="96" y="30"/>
                    <a:pt x="103" y="30"/>
                  </a:cubicBezTo>
                  <a:cubicBezTo>
                    <a:pt x="109" y="30"/>
                    <a:pt x="115" y="35"/>
                    <a:pt x="115" y="42"/>
                  </a:cubicBezTo>
                  <a:cubicBezTo>
                    <a:pt x="115" y="48"/>
                    <a:pt x="112" y="51"/>
                    <a:pt x="112" y="51"/>
                  </a:cubicBezTo>
                  <a:cubicBezTo>
                    <a:pt x="115" y="51"/>
                    <a:pt x="118" y="53"/>
                    <a:pt x="118" y="56"/>
                  </a:cubicBezTo>
                  <a:cubicBezTo>
                    <a:pt x="118" y="80"/>
                    <a:pt x="118" y="80"/>
                    <a:pt x="118" y="80"/>
                  </a:cubicBezTo>
                  <a:cubicBezTo>
                    <a:pt x="118" y="84"/>
                    <a:pt x="115" y="86"/>
                    <a:pt x="112" y="86"/>
                  </a:cubicBezTo>
                  <a:cubicBezTo>
                    <a:pt x="112" y="110"/>
                    <a:pt x="112" y="110"/>
                    <a:pt x="112" y="110"/>
                  </a:cubicBezTo>
                  <a:cubicBezTo>
                    <a:pt x="112" y="112"/>
                    <a:pt x="110" y="113"/>
                    <a:pt x="109" y="113"/>
                  </a:cubicBezTo>
                  <a:cubicBezTo>
                    <a:pt x="107" y="113"/>
                    <a:pt x="106" y="112"/>
                    <a:pt x="106" y="110"/>
                  </a:cubicBezTo>
                  <a:cubicBezTo>
                    <a:pt x="106" y="86"/>
                    <a:pt x="106" y="86"/>
                    <a:pt x="106" y="86"/>
                  </a:cubicBezTo>
                  <a:lnTo>
                    <a:pt x="100" y="86"/>
                  </a:lnTo>
                  <a:close/>
                </a:path>
              </a:pathLst>
            </a:custGeom>
            <a:solidFill>
              <a:schemeClr val="bg1"/>
            </a:solidFill>
            <a:ln>
              <a:noFill/>
            </a:ln>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124" name="图形"/>
            <p:cNvSpPr>
              <a:spLocks noEditPoints="1"/>
            </p:cNvSpPr>
            <p:nvPr/>
          </p:nvSpPr>
          <p:spPr bwMode="auto">
            <a:xfrm>
              <a:off x="9868" y="8337"/>
              <a:ext cx="481" cy="523"/>
            </a:xfrm>
            <a:custGeom>
              <a:avLst/>
              <a:gdLst>
                <a:gd name="T0" fmla="*/ 97 w 176"/>
                <a:gd name="T1" fmla="*/ 151 h 192"/>
                <a:gd name="T2" fmla="*/ 92 w 176"/>
                <a:gd name="T3" fmla="*/ 160 h 192"/>
                <a:gd name="T4" fmla="*/ 84 w 176"/>
                <a:gd name="T5" fmla="*/ 152 h 192"/>
                <a:gd name="T6" fmla="*/ 71 w 176"/>
                <a:gd name="T7" fmla="*/ 147 h 192"/>
                <a:gd name="T8" fmla="*/ 64 w 176"/>
                <a:gd name="T9" fmla="*/ 130 h 192"/>
                <a:gd name="T10" fmla="*/ 73 w 176"/>
                <a:gd name="T11" fmla="*/ 137 h 192"/>
                <a:gd name="T12" fmla="*/ 82 w 176"/>
                <a:gd name="T13" fmla="*/ 144 h 192"/>
                <a:gd name="T14" fmla="*/ 94 w 176"/>
                <a:gd name="T15" fmla="*/ 145 h 192"/>
                <a:gd name="T16" fmla="*/ 103 w 176"/>
                <a:gd name="T17" fmla="*/ 140 h 192"/>
                <a:gd name="T18" fmla="*/ 102 w 176"/>
                <a:gd name="T19" fmla="*/ 129 h 192"/>
                <a:gd name="T20" fmla="*/ 92 w 176"/>
                <a:gd name="T21" fmla="*/ 124 h 192"/>
                <a:gd name="T22" fmla="*/ 78 w 176"/>
                <a:gd name="T23" fmla="*/ 120 h 192"/>
                <a:gd name="T24" fmla="*/ 67 w 176"/>
                <a:gd name="T25" fmla="*/ 113 h 192"/>
                <a:gd name="T26" fmla="*/ 68 w 176"/>
                <a:gd name="T27" fmla="*/ 98 h 192"/>
                <a:gd name="T28" fmla="*/ 80 w 176"/>
                <a:gd name="T29" fmla="*/ 89 h 192"/>
                <a:gd name="T30" fmla="*/ 84 w 176"/>
                <a:gd name="T31" fmla="*/ 80 h 192"/>
                <a:gd name="T32" fmla="*/ 92 w 176"/>
                <a:gd name="T33" fmla="*/ 88 h 192"/>
                <a:gd name="T34" fmla="*/ 103 w 176"/>
                <a:gd name="T35" fmla="*/ 93 h 192"/>
                <a:gd name="T36" fmla="*/ 109 w 176"/>
                <a:gd name="T37" fmla="*/ 107 h 192"/>
                <a:gd name="T38" fmla="*/ 97 w 176"/>
                <a:gd name="T39" fmla="*/ 98 h 192"/>
                <a:gd name="T40" fmla="*/ 82 w 176"/>
                <a:gd name="T41" fmla="*/ 95 h 192"/>
                <a:gd name="T42" fmla="*/ 75 w 176"/>
                <a:gd name="T43" fmla="*/ 100 h 192"/>
                <a:gd name="T44" fmla="*/ 75 w 176"/>
                <a:gd name="T45" fmla="*/ 110 h 192"/>
                <a:gd name="T46" fmla="*/ 86 w 176"/>
                <a:gd name="T47" fmla="*/ 115 h 192"/>
                <a:gd name="T48" fmla="*/ 100 w 176"/>
                <a:gd name="T49" fmla="*/ 118 h 192"/>
                <a:gd name="T50" fmla="*/ 110 w 176"/>
                <a:gd name="T51" fmla="*/ 126 h 192"/>
                <a:gd name="T52" fmla="*/ 110 w 176"/>
                <a:gd name="T53" fmla="*/ 142 h 192"/>
                <a:gd name="T54" fmla="*/ 107 w 176"/>
                <a:gd name="T55" fmla="*/ 56 h 192"/>
                <a:gd name="T56" fmla="*/ 69 w 176"/>
                <a:gd name="T57" fmla="*/ 56 h 192"/>
                <a:gd name="T58" fmla="*/ 43 w 176"/>
                <a:gd name="T59" fmla="*/ 184 h 192"/>
                <a:gd name="T60" fmla="*/ 133 w 176"/>
                <a:gd name="T61" fmla="*/ 184 h 192"/>
                <a:gd name="T62" fmla="*/ 107 w 176"/>
                <a:gd name="T63" fmla="*/ 56 h 192"/>
                <a:gd name="T64" fmla="*/ 107 w 176"/>
                <a:gd name="T65" fmla="*/ 8 h 192"/>
                <a:gd name="T66" fmla="*/ 97 w 176"/>
                <a:gd name="T67" fmla="*/ 12 h 192"/>
                <a:gd name="T68" fmla="*/ 79 w 176"/>
                <a:gd name="T69" fmla="*/ 12 h 192"/>
                <a:gd name="T70" fmla="*/ 69 w 176"/>
                <a:gd name="T71" fmla="*/ 8 h 192"/>
                <a:gd name="T72" fmla="*/ 63 w 176"/>
                <a:gd name="T73" fmla="*/ 41 h 192"/>
                <a:gd name="T74" fmla="*/ 88 w 176"/>
                <a:gd name="T75" fmla="*/ 48 h 192"/>
                <a:gd name="T76" fmla="*/ 113 w 176"/>
                <a:gd name="T77" fmla="*/ 41 h 192"/>
                <a:gd name="T78" fmla="*/ 169 w 176"/>
                <a:gd name="T79" fmla="*/ 126 h 192"/>
                <a:gd name="T80" fmla="*/ 133 w 176"/>
                <a:gd name="T81" fmla="*/ 192 h 192"/>
                <a:gd name="T82" fmla="*/ 43 w 176"/>
                <a:gd name="T83" fmla="*/ 192 h 192"/>
                <a:gd name="T84" fmla="*/ 7 w 176"/>
                <a:gd name="T85" fmla="*/ 126 h 192"/>
                <a:gd name="T86" fmla="*/ 60 w 176"/>
                <a:gd name="T87" fmla="*/ 52 h 192"/>
                <a:gd name="T88" fmla="*/ 52 w 176"/>
                <a:gd name="T89" fmla="*/ 39 h 192"/>
                <a:gd name="T90" fmla="*/ 54 w 176"/>
                <a:gd name="T91" fmla="*/ 2 h 192"/>
                <a:gd name="T92" fmla="*/ 72 w 176"/>
                <a:gd name="T93" fmla="*/ 0 h 192"/>
                <a:gd name="T94" fmla="*/ 82 w 176"/>
                <a:gd name="T95" fmla="*/ 4 h 192"/>
                <a:gd name="T96" fmla="*/ 94 w 176"/>
                <a:gd name="T97" fmla="*/ 4 h 192"/>
                <a:gd name="T98" fmla="*/ 104 w 176"/>
                <a:gd name="T99" fmla="*/ 0 h 192"/>
                <a:gd name="T100" fmla="*/ 122 w 176"/>
                <a:gd name="T101" fmla="*/ 2 h 192"/>
                <a:gd name="T102" fmla="*/ 124 w 176"/>
                <a:gd name="T103" fmla="*/ 39 h 192"/>
                <a:gd name="T104" fmla="*/ 116 w 176"/>
                <a:gd name="T105" fmla="*/ 52 h 192"/>
                <a:gd name="T106" fmla="*/ 169 w 176"/>
                <a:gd name="T107" fmla="*/ 12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2">
                  <a:moveTo>
                    <a:pt x="104" y="148"/>
                  </a:moveTo>
                  <a:cubicBezTo>
                    <a:pt x="102" y="149"/>
                    <a:pt x="100" y="150"/>
                    <a:pt x="97" y="151"/>
                  </a:cubicBezTo>
                  <a:cubicBezTo>
                    <a:pt x="95" y="151"/>
                    <a:pt x="94" y="152"/>
                    <a:pt x="92" y="152"/>
                  </a:cubicBezTo>
                  <a:cubicBezTo>
                    <a:pt x="92" y="160"/>
                    <a:pt x="92" y="160"/>
                    <a:pt x="92" y="160"/>
                  </a:cubicBezTo>
                  <a:cubicBezTo>
                    <a:pt x="84" y="160"/>
                    <a:pt x="84" y="160"/>
                    <a:pt x="84" y="160"/>
                  </a:cubicBezTo>
                  <a:cubicBezTo>
                    <a:pt x="84" y="152"/>
                    <a:pt x="84" y="152"/>
                    <a:pt x="84" y="152"/>
                  </a:cubicBezTo>
                  <a:cubicBezTo>
                    <a:pt x="82" y="151"/>
                    <a:pt x="81" y="151"/>
                    <a:pt x="79" y="151"/>
                  </a:cubicBezTo>
                  <a:cubicBezTo>
                    <a:pt x="76" y="150"/>
                    <a:pt x="74" y="149"/>
                    <a:pt x="71" y="147"/>
                  </a:cubicBezTo>
                  <a:cubicBezTo>
                    <a:pt x="69" y="145"/>
                    <a:pt x="67" y="143"/>
                    <a:pt x="66" y="140"/>
                  </a:cubicBezTo>
                  <a:cubicBezTo>
                    <a:pt x="65" y="137"/>
                    <a:pt x="64" y="134"/>
                    <a:pt x="64" y="130"/>
                  </a:cubicBezTo>
                  <a:cubicBezTo>
                    <a:pt x="72" y="130"/>
                    <a:pt x="72" y="130"/>
                    <a:pt x="72" y="130"/>
                  </a:cubicBezTo>
                  <a:cubicBezTo>
                    <a:pt x="72" y="133"/>
                    <a:pt x="72" y="135"/>
                    <a:pt x="73" y="137"/>
                  </a:cubicBezTo>
                  <a:cubicBezTo>
                    <a:pt x="74" y="139"/>
                    <a:pt x="75" y="140"/>
                    <a:pt x="77" y="142"/>
                  </a:cubicBezTo>
                  <a:cubicBezTo>
                    <a:pt x="78" y="143"/>
                    <a:pt x="80" y="144"/>
                    <a:pt x="82" y="144"/>
                  </a:cubicBezTo>
                  <a:cubicBezTo>
                    <a:pt x="85" y="145"/>
                    <a:pt x="87" y="145"/>
                    <a:pt x="89" y="145"/>
                  </a:cubicBezTo>
                  <a:cubicBezTo>
                    <a:pt x="91" y="145"/>
                    <a:pt x="92" y="145"/>
                    <a:pt x="94" y="145"/>
                  </a:cubicBezTo>
                  <a:cubicBezTo>
                    <a:pt x="96" y="144"/>
                    <a:pt x="98" y="144"/>
                    <a:pt x="99" y="143"/>
                  </a:cubicBezTo>
                  <a:cubicBezTo>
                    <a:pt x="101" y="142"/>
                    <a:pt x="102" y="141"/>
                    <a:pt x="103" y="140"/>
                  </a:cubicBezTo>
                  <a:cubicBezTo>
                    <a:pt x="104" y="138"/>
                    <a:pt x="104" y="136"/>
                    <a:pt x="104" y="134"/>
                  </a:cubicBezTo>
                  <a:cubicBezTo>
                    <a:pt x="104" y="132"/>
                    <a:pt x="103" y="130"/>
                    <a:pt x="102" y="129"/>
                  </a:cubicBezTo>
                  <a:cubicBezTo>
                    <a:pt x="101" y="128"/>
                    <a:pt x="100" y="127"/>
                    <a:pt x="98" y="126"/>
                  </a:cubicBezTo>
                  <a:cubicBezTo>
                    <a:pt x="96" y="125"/>
                    <a:pt x="94" y="124"/>
                    <a:pt x="92" y="124"/>
                  </a:cubicBezTo>
                  <a:cubicBezTo>
                    <a:pt x="85" y="122"/>
                    <a:pt x="85" y="122"/>
                    <a:pt x="85" y="122"/>
                  </a:cubicBezTo>
                  <a:cubicBezTo>
                    <a:pt x="83" y="122"/>
                    <a:pt x="80" y="121"/>
                    <a:pt x="78" y="120"/>
                  </a:cubicBezTo>
                  <a:cubicBezTo>
                    <a:pt x="76" y="120"/>
                    <a:pt x="74" y="119"/>
                    <a:pt x="72" y="117"/>
                  </a:cubicBezTo>
                  <a:cubicBezTo>
                    <a:pt x="70" y="116"/>
                    <a:pt x="69" y="115"/>
                    <a:pt x="67" y="113"/>
                  </a:cubicBezTo>
                  <a:cubicBezTo>
                    <a:pt x="66" y="111"/>
                    <a:pt x="66" y="109"/>
                    <a:pt x="66" y="106"/>
                  </a:cubicBezTo>
                  <a:cubicBezTo>
                    <a:pt x="66" y="103"/>
                    <a:pt x="66" y="100"/>
                    <a:pt x="68" y="98"/>
                  </a:cubicBezTo>
                  <a:cubicBezTo>
                    <a:pt x="69" y="96"/>
                    <a:pt x="71" y="94"/>
                    <a:pt x="73" y="92"/>
                  </a:cubicBezTo>
                  <a:cubicBezTo>
                    <a:pt x="75" y="91"/>
                    <a:pt x="77" y="90"/>
                    <a:pt x="80" y="89"/>
                  </a:cubicBezTo>
                  <a:cubicBezTo>
                    <a:pt x="81" y="89"/>
                    <a:pt x="82" y="88"/>
                    <a:pt x="84" y="88"/>
                  </a:cubicBezTo>
                  <a:cubicBezTo>
                    <a:pt x="84" y="80"/>
                    <a:pt x="84" y="80"/>
                    <a:pt x="84" y="80"/>
                  </a:cubicBezTo>
                  <a:cubicBezTo>
                    <a:pt x="92" y="80"/>
                    <a:pt x="92" y="80"/>
                    <a:pt x="92" y="80"/>
                  </a:cubicBezTo>
                  <a:cubicBezTo>
                    <a:pt x="92" y="88"/>
                    <a:pt x="92" y="88"/>
                    <a:pt x="92" y="88"/>
                  </a:cubicBezTo>
                  <a:cubicBezTo>
                    <a:pt x="93" y="89"/>
                    <a:pt x="95" y="89"/>
                    <a:pt x="96" y="89"/>
                  </a:cubicBezTo>
                  <a:cubicBezTo>
                    <a:pt x="99" y="90"/>
                    <a:pt x="101" y="91"/>
                    <a:pt x="103" y="93"/>
                  </a:cubicBezTo>
                  <a:cubicBezTo>
                    <a:pt x="105" y="94"/>
                    <a:pt x="106" y="96"/>
                    <a:pt x="108" y="99"/>
                  </a:cubicBezTo>
                  <a:cubicBezTo>
                    <a:pt x="109" y="101"/>
                    <a:pt x="109" y="104"/>
                    <a:pt x="109" y="107"/>
                  </a:cubicBezTo>
                  <a:cubicBezTo>
                    <a:pt x="102" y="107"/>
                    <a:pt x="102" y="107"/>
                    <a:pt x="102" y="107"/>
                  </a:cubicBezTo>
                  <a:cubicBezTo>
                    <a:pt x="101" y="103"/>
                    <a:pt x="100" y="100"/>
                    <a:pt x="97" y="98"/>
                  </a:cubicBezTo>
                  <a:cubicBezTo>
                    <a:pt x="95" y="96"/>
                    <a:pt x="91" y="95"/>
                    <a:pt x="87" y="95"/>
                  </a:cubicBezTo>
                  <a:cubicBezTo>
                    <a:pt x="85" y="95"/>
                    <a:pt x="84" y="95"/>
                    <a:pt x="82" y="95"/>
                  </a:cubicBezTo>
                  <a:cubicBezTo>
                    <a:pt x="81" y="96"/>
                    <a:pt x="79" y="96"/>
                    <a:pt x="78" y="97"/>
                  </a:cubicBezTo>
                  <a:cubicBezTo>
                    <a:pt x="77" y="98"/>
                    <a:pt x="76" y="99"/>
                    <a:pt x="75" y="100"/>
                  </a:cubicBezTo>
                  <a:cubicBezTo>
                    <a:pt x="74" y="102"/>
                    <a:pt x="74" y="103"/>
                    <a:pt x="74" y="105"/>
                  </a:cubicBezTo>
                  <a:cubicBezTo>
                    <a:pt x="74" y="107"/>
                    <a:pt x="74" y="109"/>
                    <a:pt x="75" y="110"/>
                  </a:cubicBezTo>
                  <a:cubicBezTo>
                    <a:pt x="77" y="111"/>
                    <a:pt x="78" y="112"/>
                    <a:pt x="80" y="113"/>
                  </a:cubicBezTo>
                  <a:cubicBezTo>
                    <a:pt x="82" y="114"/>
                    <a:pt x="84" y="114"/>
                    <a:pt x="86" y="115"/>
                  </a:cubicBezTo>
                  <a:cubicBezTo>
                    <a:pt x="88" y="115"/>
                    <a:pt x="91" y="116"/>
                    <a:pt x="93" y="116"/>
                  </a:cubicBezTo>
                  <a:cubicBezTo>
                    <a:pt x="95" y="117"/>
                    <a:pt x="98" y="117"/>
                    <a:pt x="100" y="118"/>
                  </a:cubicBezTo>
                  <a:cubicBezTo>
                    <a:pt x="102" y="119"/>
                    <a:pt x="104" y="120"/>
                    <a:pt x="106" y="121"/>
                  </a:cubicBezTo>
                  <a:cubicBezTo>
                    <a:pt x="108" y="123"/>
                    <a:pt x="109" y="124"/>
                    <a:pt x="110" y="126"/>
                  </a:cubicBezTo>
                  <a:cubicBezTo>
                    <a:pt x="111" y="128"/>
                    <a:pt x="112" y="131"/>
                    <a:pt x="112" y="134"/>
                  </a:cubicBezTo>
                  <a:cubicBezTo>
                    <a:pt x="112" y="137"/>
                    <a:pt x="111" y="140"/>
                    <a:pt x="110" y="142"/>
                  </a:cubicBezTo>
                  <a:cubicBezTo>
                    <a:pt x="108" y="144"/>
                    <a:pt x="107" y="146"/>
                    <a:pt x="104" y="148"/>
                  </a:cubicBezTo>
                  <a:close/>
                  <a:moveTo>
                    <a:pt x="107" y="56"/>
                  </a:moveTo>
                  <a:cubicBezTo>
                    <a:pt x="88" y="56"/>
                    <a:pt x="88" y="56"/>
                    <a:pt x="88" y="56"/>
                  </a:cubicBezTo>
                  <a:cubicBezTo>
                    <a:pt x="69" y="56"/>
                    <a:pt x="69" y="56"/>
                    <a:pt x="69" y="56"/>
                  </a:cubicBezTo>
                  <a:cubicBezTo>
                    <a:pt x="47" y="71"/>
                    <a:pt x="26" y="101"/>
                    <a:pt x="14" y="129"/>
                  </a:cubicBezTo>
                  <a:cubicBezTo>
                    <a:pt x="3" y="157"/>
                    <a:pt x="17" y="184"/>
                    <a:pt x="43" y="184"/>
                  </a:cubicBezTo>
                  <a:cubicBezTo>
                    <a:pt x="88" y="184"/>
                    <a:pt x="88" y="184"/>
                    <a:pt x="88" y="184"/>
                  </a:cubicBezTo>
                  <a:cubicBezTo>
                    <a:pt x="133" y="184"/>
                    <a:pt x="133" y="184"/>
                    <a:pt x="133" y="184"/>
                  </a:cubicBezTo>
                  <a:cubicBezTo>
                    <a:pt x="159" y="184"/>
                    <a:pt x="173" y="157"/>
                    <a:pt x="162" y="129"/>
                  </a:cubicBezTo>
                  <a:cubicBezTo>
                    <a:pt x="150" y="101"/>
                    <a:pt x="129" y="71"/>
                    <a:pt x="107" y="56"/>
                  </a:cubicBezTo>
                  <a:close/>
                  <a:moveTo>
                    <a:pt x="120" y="10"/>
                  </a:moveTo>
                  <a:cubicBezTo>
                    <a:pt x="118" y="9"/>
                    <a:pt x="111" y="8"/>
                    <a:pt x="107" y="8"/>
                  </a:cubicBezTo>
                  <a:cubicBezTo>
                    <a:pt x="107" y="8"/>
                    <a:pt x="106" y="8"/>
                    <a:pt x="106" y="8"/>
                  </a:cubicBezTo>
                  <a:cubicBezTo>
                    <a:pt x="103" y="9"/>
                    <a:pt x="100" y="11"/>
                    <a:pt x="97" y="12"/>
                  </a:cubicBezTo>
                  <a:cubicBezTo>
                    <a:pt x="94" y="13"/>
                    <a:pt x="91" y="13"/>
                    <a:pt x="88" y="14"/>
                  </a:cubicBezTo>
                  <a:cubicBezTo>
                    <a:pt x="85" y="13"/>
                    <a:pt x="82" y="13"/>
                    <a:pt x="79" y="12"/>
                  </a:cubicBezTo>
                  <a:cubicBezTo>
                    <a:pt x="76" y="11"/>
                    <a:pt x="73" y="9"/>
                    <a:pt x="70" y="8"/>
                  </a:cubicBezTo>
                  <a:cubicBezTo>
                    <a:pt x="70" y="8"/>
                    <a:pt x="69" y="8"/>
                    <a:pt x="69" y="8"/>
                  </a:cubicBezTo>
                  <a:cubicBezTo>
                    <a:pt x="65" y="8"/>
                    <a:pt x="58" y="9"/>
                    <a:pt x="56" y="10"/>
                  </a:cubicBezTo>
                  <a:cubicBezTo>
                    <a:pt x="42" y="12"/>
                    <a:pt x="52" y="24"/>
                    <a:pt x="63" y="41"/>
                  </a:cubicBezTo>
                  <a:cubicBezTo>
                    <a:pt x="67" y="48"/>
                    <a:pt x="67" y="48"/>
                    <a:pt x="67" y="48"/>
                  </a:cubicBezTo>
                  <a:cubicBezTo>
                    <a:pt x="88" y="48"/>
                    <a:pt x="88" y="48"/>
                    <a:pt x="88" y="48"/>
                  </a:cubicBezTo>
                  <a:cubicBezTo>
                    <a:pt x="109" y="48"/>
                    <a:pt x="109" y="48"/>
                    <a:pt x="109" y="48"/>
                  </a:cubicBezTo>
                  <a:cubicBezTo>
                    <a:pt x="113" y="41"/>
                    <a:pt x="113" y="41"/>
                    <a:pt x="113" y="41"/>
                  </a:cubicBezTo>
                  <a:cubicBezTo>
                    <a:pt x="124" y="24"/>
                    <a:pt x="134" y="12"/>
                    <a:pt x="120" y="10"/>
                  </a:cubicBezTo>
                  <a:close/>
                  <a:moveTo>
                    <a:pt x="169" y="126"/>
                  </a:moveTo>
                  <a:cubicBezTo>
                    <a:pt x="176" y="143"/>
                    <a:pt x="175" y="161"/>
                    <a:pt x="166" y="174"/>
                  </a:cubicBezTo>
                  <a:cubicBezTo>
                    <a:pt x="159" y="186"/>
                    <a:pt x="147" y="192"/>
                    <a:pt x="133" y="192"/>
                  </a:cubicBezTo>
                  <a:cubicBezTo>
                    <a:pt x="88" y="192"/>
                    <a:pt x="88" y="192"/>
                    <a:pt x="88" y="192"/>
                  </a:cubicBezTo>
                  <a:cubicBezTo>
                    <a:pt x="43" y="192"/>
                    <a:pt x="43" y="192"/>
                    <a:pt x="43" y="192"/>
                  </a:cubicBezTo>
                  <a:cubicBezTo>
                    <a:pt x="29" y="192"/>
                    <a:pt x="17" y="186"/>
                    <a:pt x="10" y="174"/>
                  </a:cubicBezTo>
                  <a:cubicBezTo>
                    <a:pt x="1" y="161"/>
                    <a:pt x="0" y="143"/>
                    <a:pt x="7" y="126"/>
                  </a:cubicBezTo>
                  <a:cubicBezTo>
                    <a:pt x="20" y="96"/>
                    <a:pt x="40" y="68"/>
                    <a:pt x="60" y="52"/>
                  </a:cubicBezTo>
                  <a:cubicBezTo>
                    <a:pt x="60" y="52"/>
                    <a:pt x="60" y="52"/>
                    <a:pt x="60" y="52"/>
                  </a:cubicBezTo>
                  <a:cubicBezTo>
                    <a:pt x="56" y="46"/>
                    <a:pt x="56" y="46"/>
                    <a:pt x="56" y="46"/>
                  </a:cubicBezTo>
                  <a:cubicBezTo>
                    <a:pt x="55" y="43"/>
                    <a:pt x="53" y="41"/>
                    <a:pt x="52" y="39"/>
                  </a:cubicBezTo>
                  <a:cubicBezTo>
                    <a:pt x="44" y="27"/>
                    <a:pt x="39" y="18"/>
                    <a:pt x="42" y="10"/>
                  </a:cubicBezTo>
                  <a:cubicBezTo>
                    <a:pt x="44" y="6"/>
                    <a:pt x="48" y="3"/>
                    <a:pt x="54" y="2"/>
                  </a:cubicBezTo>
                  <a:cubicBezTo>
                    <a:pt x="56" y="2"/>
                    <a:pt x="64" y="0"/>
                    <a:pt x="69" y="0"/>
                  </a:cubicBezTo>
                  <a:cubicBezTo>
                    <a:pt x="70" y="0"/>
                    <a:pt x="71" y="0"/>
                    <a:pt x="72" y="0"/>
                  </a:cubicBezTo>
                  <a:cubicBezTo>
                    <a:pt x="75" y="1"/>
                    <a:pt x="77" y="2"/>
                    <a:pt x="80" y="3"/>
                  </a:cubicBezTo>
                  <a:cubicBezTo>
                    <a:pt x="81" y="4"/>
                    <a:pt x="81" y="4"/>
                    <a:pt x="82" y="4"/>
                  </a:cubicBezTo>
                  <a:cubicBezTo>
                    <a:pt x="84" y="5"/>
                    <a:pt x="86" y="5"/>
                    <a:pt x="88" y="6"/>
                  </a:cubicBezTo>
                  <a:cubicBezTo>
                    <a:pt x="90" y="5"/>
                    <a:pt x="92" y="5"/>
                    <a:pt x="94" y="4"/>
                  </a:cubicBezTo>
                  <a:cubicBezTo>
                    <a:pt x="95" y="4"/>
                    <a:pt x="95" y="4"/>
                    <a:pt x="96" y="3"/>
                  </a:cubicBezTo>
                  <a:cubicBezTo>
                    <a:pt x="99" y="2"/>
                    <a:pt x="101" y="1"/>
                    <a:pt x="104" y="0"/>
                  </a:cubicBezTo>
                  <a:cubicBezTo>
                    <a:pt x="105" y="0"/>
                    <a:pt x="106" y="0"/>
                    <a:pt x="107" y="0"/>
                  </a:cubicBezTo>
                  <a:cubicBezTo>
                    <a:pt x="112" y="0"/>
                    <a:pt x="120" y="2"/>
                    <a:pt x="122" y="2"/>
                  </a:cubicBezTo>
                  <a:cubicBezTo>
                    <a:pt x="128" y="3"/>
                    <a:pt x="132" y="6"/>
                    <a:pt x="134" y="10"/>
                  </a:cubicBezTo>
                  <a:cubicBezTo>
                    <a:pt x="137" y="18"/>
                    <a:pt x="132" y="27"/>
                    <a:pt x="124" y="39"/>
                  </a:cubicBezTo>
                  <a:cubicBezTo>
                    <a:pt x="123" y="41"/>
                    <a:pt x="121" y="43"/>
                    <a:pt x="120" y="46"/>
                  </a:cubicBezTo>
                  <a:cubicBezTo>
                    <a:pt x="116" y="52"/>
                    <a:pt x="116" y="52"/>
                    <a:pt x="116" y="52"/>
                  </a:cubicBezTo>
                  <a:cubicBezTo>
                    <a:pt x="116" y="52"/>
                    <a:pt x="116" y="52"/>
                    <a:pt x="116" y="52"/>
                  </a:cubicBezTo>
                  <a:cubicBezTo>
                    <a:pt x="136" y="68"/>
                    <a:pt x="156" y="96"/>
                    <a:pt x="169" y="126"/>
                  </a:cubicBezTo>
                  <a:close/>
                </a:path>
              </a:pathLst>
            </a:custGeom>
            <a:solidFill>
              <a:schemeClr val="bg1"/>
            </a:solidFill>
            <a:ln>
              <a:noFill/>
            </a:ln>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411" name="图形"/>
            <p:cNvSpPr/>
            <p:nvPr/>
          </p:nvSpPr>
          <p:spPr>
            <a:xfrm>
              <a:off x="2040" y="2838"/>
              <a:ext cx="3023" cy="656"/>
            </a:xfrm>
            <a:prstGeom prst="rect">
              <a:avLst/>
            </a:prstGeom>
            <a:solidFill>
              <a:schemeClr val="accent2"/>
            </a:solidFill>
            <a:ln w="12700" cap="flat">
              <a:noFill/>
              <a:miter lim="400000"/>
            </a:ln>
            <a:effectLst/>
          </p:spPr>
          <p:txBody>
            <a:bodyPr wrap="square" lIns="91439" tIns="91439" rIns="91439" bIns="91439" numCol="1" anchor="ctr">
              <a:normAutofit lnSpcReduction="10000"/>
            </a:bodyPr>
            <a:lstStyle/>
            <a:p>
              <a:pPr algn="l"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2414" name="图形"/>
            <p:cNvSpPr/>
            <p:nvPr/>
          </p:nvSpPr>
          <p:spPr>
            <a:xfrm>
              <a:off x="1928" y="3383"/>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l">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3" name="图形"/>
            <p:cNvSpPr/>
            <p:nvPr/>
          </p:nvSpPr>
          <p:spPr>
            <a:xfrm>
              <a:off x="2040" y="7103"/>
              <a:ext cx="3023" cy="656"/>
            </a:xfrm>
            <a:prstGeom prst="rect">
              <a:avLst/>
            </a:prstGeom>
            <a:solidFill>
              <a:schemeClr val="accent1"/>
            </a:solidFill>
            <a:ln w="12700" cap="flat">
              <a:noFill/>
              <a:miter lim="400000"/>
            </a:ln>
            <a:effectLst/>
          </p:spPr>
          <p:txBody>
            <a:bodyPr wrap="square" lIns="91439" tIns="91439" rIns="91439" bIns="91439" numCol="1" anchor="ctr">
              <a:normAutofit lnSpcReduction="10000"/>
            </a:bodyPr>
            <a:lstStyle/>
            <a:p>
              <a:pPr algn="l"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5" name="图形"/>
            <p:cNvSpPr/>
            <p:nvPr/>
          </p:nvSpPr>
          <p:spPr>
            <a:xfrm>
              <a:off x="1928" y="7648"/>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l">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7" name="图形"/>
            <p:cNvSpPr/>
            <p:nvPr/>
          </p:nvSpPr>
          <p:spPr>
            <a:xfrm flipH="1">
              <a:off x="14735" y="2837"/>
              <a:ext cx="3023" cy="656"/>
            </a:xfrm>
            <a:prstGeom prst="rect">
              <a:avLst/>
            </a:prstGeom>
            <a:solidFill>
              <a:schemeClr val="accent1"/>
            </a:solidFill>
            <a:ln w="12700" cap="flat">
              <a:noFill/>
              <a:miter lim="400000"/>
            </a:ln>
            <a:effectLst/>
          </p:spPr>
          <p:txBody>
            <a:bodyPr wrap="square" lIns="91439" tIns="91439" rIns="91439" bIns="91439" numCol="1" anchor="ctr">
              <a:normAutofit lnSpcReduction="10000"/>
            </a:bodyPr>
            <a:lstStyle/>
            <a:p>
              <a:pPr algn="r"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8" name="图形"/>
            <p:cNvSpPr/>
            <p:nvPr/>
          </p:nvSpPr>
          <p:spPr>
            <a:xfrm flipH="1">
              <a:off x="12966" y="3382"/>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10" name="图形"/>
            <p:cNvSpPr/>
            <p:nvPr/>
          </p:nvSpPr>
          <p:spPr>
            <a:xfrm flipH="1">
              <a:off x="14735" y="7102"/>
              <a:ext cx="3023" cy="656"/>
            </a:xfrm>
            <a:prstGeom prst="rect">
              <a:avLst/>
            </a:prstGeom>
            <a:solidFill>
              <a:schemeClr val="accent2"/>
            </a:solidFill>
            <a:ln w="12700" cap="flat">
              <a:noFill/>
              <a:miter lim="400000"/>
            </a:ln>
            <a:effectLst/>
          </p:spPr>
          <p:txBody>
            <a:bodyPr wrap="square" lIns="91439" tIns="91439" rIns="91439" bIns="91439" numCol="1" anchor="ctr">
              <a:normAutofit lnSpcReduction="10000"/>
            </a:bodyPr>
            <a:lstStyle/>
            <a:p>
              <a:pPr algn="r"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29" name="图形"/>
            <p:cNvSpPr/>
            <p:nvPr/>
          </p:nvSpPr>
          <p:spPr>
            <a:xfrm flipH="1">
              <a:off x="12966" y="7647"/>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grpSp>
    </p:spTree>
    <p:custDataLst>
      <p:tags r:id="rId1"/>
    </p:custDataLst>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图形"/>
          <p:cNvGrpSpPr/>
          <p:nvPr/>
        </p:nvGrpSpPr>
        <p:grpSpPr>
          <a:xfrm>
            <a:off x="777875" y="1878330"/>
            <a:ext cx="10727055" cy="3205272"/>
            <a:chOff x="1225" y="2958"/>
            <a:chExt cx="16893" cy="5048"/>
          </a:xfrm>
        </p:grpSpPr>
        <p:sp>
          <p:nvSpPr>
            <p:cNvPr id="70" name="图形"/>
            <p:cNvSpPr>
              <a:spLocks noChangeArrowheads="1"/>
            </p:cNvSpPr>
            <p:nvPr/>
          </p:nvSpPr>
          <p:spPr bwMode="auto">
            <a:xfrm>
              <a:off x="2055" y="3231"/>
              <a:ext cx="2396" cy="2398"/>
            </a:xfrm>
            <a:prstGeom prst="ellipse">
              <a:avLst/>
            </a:prstGeom>
            <a:solidFill>
              <a:schemeClr val="accent2"/>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71" name="图形"/>
            <p:cNvGrpSpPr/>
            <p:nvPr/>
          </p:nvGrpSpPr>
          <p:grpSpPr>
            <a:xfrm>
              <a:off x="1783" y="2958"/>
              <a:ext cx="2941" cy="2942"/>
              <a:chOff x="1119258" y="2257147"/>
              <a:chExt cx="1868076" cy="1868076"/>
            </a:xfrm>
            <a:solidFill>
              <a:schemeClr val="accent2"/>
            </a:solidFill>
          </p:grpSpPr>
          <p:sp>
            <p:nvSpPr>
              <p:cNvPr id="72" name="图形"/>
              <p:cNvSpPr/>
              <p:nvPr/>
            </p:nvSpPr>
            <p:spPr bwMode="auto">
              <a:xfrm>
                <a:off x="2495041"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3" name="图形"/>
              <p:cNvSpPr/>
              <p:nvPr/>
            </p:nvSpPr>
            <p:spPr bwMode="auto">
              <a:xfrm>
                <a:off x="2075273"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4" name="图形"/>
              <p:cNvSpPr/>
              <p:nvPr/>
            </p:nvSpPr>
            <p:spPr bwMode="auto">
              <a:xfrm>
                <a:off x="2796131"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5" name="图形"/>
              <p:cNvSpPr/>
              <p:nvPr/>
            </p:nvSpPr>
            <p:spPr bwMode="auto">
              <a:xfrm>
                <a:off x="2796131"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6" name="图形"/>
              <p:cNvSpPr/>
              <p:nvPr/>
            </p:nvSpPr>
            <p:spPr bwMode="auto">
              <a:xfrm>
                <a:off x="2495041"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7" name="图形"/>
              <p:cNvSpPr/>
              <p:nvPr/>
            </p:nvSpPr>
            <p:spPr bwMode="auto">
              <a:xfrm>
                <a:off x="2075273"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8" name="图形"/>
              <p:cNvSpPr/>
              <p:nvPr/>
            </p:nvSpPr>
            <p:spPr bwMode="auto">
              <a:xfrm>
                <a:off x="1605927"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79" name="图形"/>
              <p:cNvSpPr/>
              <p:nvPr/>
            </p:nvSpPr>
            <p:spPr bwMode="auto">
              <a:xfrm>
                <a:off x="1256605"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0" name="图形"/>
              <p:cNvSpPr/>
              <p:nvPr/>
            </p:nvSpPr>
            <p:spPr bwMode="auto">
              <a:xfrm>
                <a:off x="1119258"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1" name="图形"/>
              <p:cNvSpPr/>
              <p:nvPr/>
            </p:nvSpPr>
            <p:spPr bwMode="auto">
              <a:xfrm>
                <a:off x="1119258"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2" name="图形"/>
              <p:cNvSpPr/>
              <p:nvPr/>
            </p:nvSpPr>
            <p:spPr bwMode="auto">
              <a:xfrm>
                <a:off x="1256605"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3" name="图形"/>
              <p:cNvSpPr/>
              <p:nvPr/>
            </p:nvSpPr>
            <p:spPr bwMode="auto">
              <a:xfrm>
                <a:off x="1605927"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84" name="图形"/>
            <p:cNvSpPr>
              <a:spLocks noChangeArrowheads="1"/>
            </p:cNvSpPr>
            <p:nvPr/>
          </p:nvSpPr>
          <p:spPr bwMode="auto">
            <a:xfrm>
              <a:off x="6276" y="3231"/>
              <a:ext cx="2396" cy="2398"/>
            </a:xfrm>
            <a:prstGeom prst="ellipse">
              <a:avLst/>
            </a:prstGeom>
            <a:solidFill>
              <a:schemeClr val="accent1"/>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85" name="图形"/>
            <p:cNvGrpSpPr/>
            <p:nvPr/>
          </p:nvGrpSpPr>
          <p:grpSpPr>
            <a:xfrm>
              <a:off x="6003" y="2958"/>
              <a:ext cx="2941" cy="2942"/>
              <a:chOff x="3800237" y="2257147"/>
              <a:chExt cx="1868076" cy="1868076"/>
            </a:xfrm>
            <a:solidFill>
              <a:schemeClr val="accent1"/>
            </a:solidFill>
          </p:grpSpPr>
          <p:sp>
            <p:nvSpPr>
              <p:cNvPr id="86" name="图形"/>
              <p:cNvSpPr/>
              <p:nvPr/>
            </p:nvSpPr>
            <p:spPr bwMode="auto">
              <a:xfrm>
                <a:off x="5176087"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7" name="图形"/>
              <p:cNvSpPr/>
              <p:nvPr/>
            </p:nvSpPr>
            <p:spPr bwMode="auto">
              <a:xfrm>
                <a:off x="4756107"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8" name="图形"/>
              <p:cNvSpPr/>
              <p:nvPr/>
            </p:nvSpPr>
            <p:spPr bwMode="auto">
              <a:xfrm>
                <a:off x="5476980"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9" name="图形"/>
              <p:cNvSpPr/>
              <p:nvPr/>
            </p:nvSpPr>
            <p:spPr bwMode="auto">
              <a:xfrm>
                <a:off x="5476980"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0" name="图形"/>
              <p:cNvSpPr/>
              <p:nvPr/>
            </p:nvSpPr>
            <p:spPr bwMode="auto">
              <a:xfrm>
                <a:off x="5176087"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1" name="图形"/>
              <p:cNvSpPr/>
              <p:nvPr/>
            </p:nvSpPr>
            <p:spPr bwMode="auto">
              <a:xfrm>
                <a:off x="4756107"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2" name="图形"/>
              <p:cNvSpPr/>
              <p:nvPr/>
            </p:nvSpPr>
            <p:spPr bwMode="auto">
              <a:xfrm>
                <a:off x="4286906"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3" name="图形"/>
              <p:cNvSpPr/>
              <p:nvPr/>
            </p:nvSpPr>
            <p:spPr bwMode="auto">
              <a:xfrm>
                <a:off x="3937584"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4" name="图形"/>
              <p:cNvSpPr/>
              <p:nvPr/>
            </p:nvSpPr>
            <p:spPr bwMode="auto">
              <a:xfrm>
                <a:off x="3800237"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5" name="图形"/>
              <p:cNvSpPr/>
              <p:nvPr/>
            </p:nvSpPr>
            <p:spPr bwMode="auto">
              <a:xfrm>
                <a:off x="3800237"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6" name="图形"/>
              <p:cNvSpPr/>
              <p:nvPr/>
            </p:nvSpPr>
            <p:spPr bwMode="auto">
              <a:xfrm>
                <a:off x="3937584"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7" name="图形"/>
              <p:cNvSpPr/>
              <p:nvPr/>
            </p:nvSpPr>
            <p:spPr bwMode="auto">
              <a:xfrm>
                <a:off x="4286906"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98" name="图形"/>
            <p:cNvSpPr>
              <a:spLocks noChangeArrowheads="1"/>
            </p:cNvSpPr>
            <p:nvPr/>
          </p:nvSpPr>
          <p:spPr bwMode="auto">
            <a:xfrm>
              <a:off x="10600" y="3231"/>
              <a:ext cx="2396" cy="2398"/>
            </a:xfrm>
            <a:prstGeom prst="ellipse">
              <a:avLst/>
            </a:prstGeom>
            <a:solidFill>
              <a:schemeClr val="accent2"/>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99" name="图形"/>
            <p:cNvGrpSpPr/>
            <p:nvPr/>
          </p:nvGrpSpPr>
          <p:grpSpPr>
            <a:xfrm>
              <a:off x="10326" y="2958"/>
              <a:ext cx="2941" cy="2942"/>
              <a:chOff x="6546413" y="2257147"/>
              <a:chExt cx="1868076" cy="1868076"/>
            </a:xfrm>
            <a:solidFill>
              <a:schemeClr val="accent2"/>
            </a:solidFill>
          </p:grpSpPr>
          <p:sp>
            <p:nvSpPr>
              <p:cNvPr id="100" name="图形"/>
              <p:cNvSpPr/>
              <p:nvPr/>
            </p:nvSpPr>
            <p:spPr bwMode="auto">
              <a:xfrm>
                <a:off x="7922196"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1" name="图形"/>
              <p:cNvSpPr/>
              <p:nvPr/>
            </p:nvSpPr>
            <p:spPr bwMode="auto">
              <a:xfrm>
                <a:off x="7502428"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2" name="图形"/>
              <p:cNvSpPr/>
              <p:nvPr/>
            </p:nvSpPr>
            <p:spPr bwMode="auto">
              <a:xfrm>
                <a:off x="8223286"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3" name="图形"/>
              <p:cNvSpPr/>
              <p:nvPr/>
            </p:nvSpPr>
            <p:spPr bwMode="auto">
              <a:xfrm>
                <a:off x="8223286"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4" name="图形"/>
              <p:cNvSpPr/>
              <p:nvPr/>
            </p:nvSpPr>
            <p:spPr bwMode="auto">
              <a:xfrm>
                <a:off x="7922196"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5" name="图形"/>
              <p:cNvSpPr/>
              <p:nvPr/>
            </p:nvSpPr>
            <p:spPr bwMode="auto">
              <a:xfrm>
                <a:off x="7502428"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6" name="图形"/>
              <p:cNvSpPr/>
              <p:nvPr/>
            </p:nvSpPr>
            <p:spPr bwMode="auto">
              <a:xfrm>
                <a:off x="7033212" y="3936217"/>
                <a:ext cx="425262" cy="189006"/>
              </a:xfrm>
              <a:custGeom>
                <a:avLst/>
                <a:gdLst>
                  <a:gd name="T0" fmla="*/ 0 w 247"/>
                  <a:gd name="T1" fmla="*/ 129902106 h 110"/>
                  <a:gd name="T2" fmla="*/ 732177201 w 247"/>
                  <a:gd name="T3" fmla="*/ 324756982 h 110"/>
                  <a:gd name="T4" fmla="*/ 732177201 w 247"/>
                  <a:gd name="T5" fmla="*/ 174187930 h 110"/>
                  <a:gd name="T6" fmla="*/ 77070559 w 247"/>
                  <a:gd name="T7" fmla="*/ 0 h 110"/>
                  <a:gd name="T8" fmla="*/ 0 w 247"/>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7" name="图形"/>
              <p:cNvSpPr/>
              <p:nvPr/>
            </p:nvSpPr>
            <p:spPr bwMode="auto">
              <a:xfrm>
                <a:off x="6683771" y="3632930"/>
                <a:ext cx="354935" cy="356034"/>
              </a:xfrm>
              <a:custGeom>
                <a:avLst/>
                <a:gdLst>
                  <a:gd name="T0" fmla="*/ 130621249 w 206"/>
                  <a:gd name="T1" fmla="*/ 0 h 207"/>
                  <a:gd name="T2" fmla="*/ 0 w 206"/>
                  <a:gd name="T3" fmla="*/ 76915384 h 207"/>
                  <a:gd name="T4" fmla="*/ 537330238 w 206"/>
                  <a:gd name="T5" fmla="*/ 612368160 h 207"/>
                  <a:gd name="T6" fmla="*/ 611547836 w 206"/>
                  <a:gd name="T7" fmla="*/ 482202474 h 207"/>
                  <a:gd name="T8" fmla="*/ 130621249 w 206"/>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8" name="图形"/>
              <p:cNvSpPr/>
              <p:nvPr/>
            </p:nvSpPr>
            <p:spPr bwMode="auto">
              <a:xfrm>
                <a:off x="6546413" y="3213162"/>
                <a:ext cx="191203" cy="427460"/>
              </a:xfrm>
              <a:custGeom>
                <a:avLst/>
                <a:gdLst>
                  <a:gd name="T0" fmla="*/ 0 w 111"/>
                  <a:gd name="T1" fmla="*/ 0 h 248"/>
                  <a:gd name="T2" fmla="*/ 198801166 w 111"/>
                  <a:gd name="T3" fmla="*/ 736782466 h 248"/>
                  <a:gd name="T4" fmla="*/ 329356642 w 111"/>
                  <a:gd name="T5" fmla="*/ 659539755 h 248"/>
                  <a:gd name="T6" fmla="*/ 151325978 w 111"/>
                  <a:gd name="T7" fmla="*/ 0 h 248"/>
                  <a:gd name="T8" fmla="*/ 0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9" name="图形"/>
              <p:cNvSpPr/>
              <p:nvPr/>
            </p:nvSpPr>
            <p:spPr bwMode="auto">
              <a:xfrm>
                <a:off x="6546413" y="2743946"/>
                <a:ext cx="191203" cy="425262"/>
              </a:xfrm>
              <a:custGeom>
                <a:avLst/>
                <a:gdLst>
                  <a:gd name="T0" fmla="*/ 151325978 w 111"/>
                  <a:gd name="T1" fmla="*/ 732177201 h 247"/>
                  <a:gd name="T2" fmla="*/ 329356642 w 111"/>
                  <a:gd name="T3" fmla="*/ 77070559 h 247"/>
                  <a:gd name="T4" fmla="*/ 198801166 w 111"/>
                  <a:gd name="T5" fmla="*/ 0 h 247"/>
                  <a:gd name="T6" fmla="*/ 0 w 111"/>
                  <a:gd name="T7" fmla="*/ 732177201 h 247"/>
                  <a:gd name="T8" fmla="*/ 151325978 w 111"/>
                  <a:gd name="T9" fmla="*/ 732177201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0" name="图形"/>
              <p:cNvSpPr/>
              <p:nvPr/>
            </p:nvSpPr>
            <p:spPr bwMode="auto">
              <a:xfrm>
                <a:off x="6683771" y="2394505"/>
                <a:ext cx="354935" cy="354935"/>
              </a:xfrm>
              <a:custGeom>
                <a:avLst/>
                <a:gdLst>
                  <a:gd name="T0" fmla="*/ 0 w 206"/>
                  <a:gd name="T1" fmla="*/ 537330238 h 206"/>
                  <a:gd name="T2" fmla="*/ 130621249 w 206"/>
                  <a:gd name="T3" fmla="*/ 611547836 h 206"/>
                  <a:gd name="T4" fmla="*/ 611547836 w 206"/>
                  <a:gd name="T5" fmla="*/ 130621249 h 206"/>
                  <a:gd name="T6" fmla="*/ 537330238 w 206"/>
                  <a:gd name="T7" fmla="*/ 0 h 206"/>
                  <a:gd name="T8" fmla="*/ 0 w 206"/>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1" name="图形"/>
              <p:cNvSpPr/>
              <p:nvPr/>
            </p:nvSpPr>
            <p:spPr bwMode="auto">
              <a:xfrm>
                <a:off x="7033212" y="2257147"/>
                <a:ext cx="425262" cy="191203"/>
              </a:xfrm>
              <a:custGeom>
                <a:avLst/>
                <a:gdLst>
                  <a:gd name="T0" fmla="*/ 0 w 247"/>
                  <a:gd name="T1" fmla="*/ 198801166 h 111"/>
                  <a:gd name="T2" fmla="*/ 74107499 w 247"/>
                  <a:gd name="T3" fmla="*/ 329356642 h 111"/>
                  <a:gd name="T4" fmla="*/ 732177201 w 247"/>
                  <a:gd name="T5" fmla="*/ 151325978 h 111"/>
                  <a:gd name="T6" fmla="*/ 732177201 w 247"/>
                  <a:gd name="T7" fmla="*/ 0 h 111"/>
                  <a:gd name="T8" fmla="*/ 0 w 247"/>
                  <a:gd name="T9" fmla="*/ 198801166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grpSp>
        <p:sp>
          <p:nvSpPr>
            <p:cNvPr id="112" name="图形"/>
            <p:cNvSpPr>
              <a:spLocks noChangeArrowheads="1"/>
            </p:cNvSpPr>
            <p:nvPr/>
          </p:nvSpPr>
          <p:spPr bwMode="auto">
            <a:xfrm>
              <a:off x="14836" y="3231"/>
              <a:ext cx="2396" cy="2398"/>
            </a:xfrm>
            <a:prstGeom prst="ellipse">
              <a:avLst/>
            </a:prstGeom>
            <a:solidFill>
              <a:schemeClr val="accent1"/>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113" name="图形"/>
            <p:cNvGrpSpPr/>
            <p:nvPr/>
          </p:nvGrpSpPr>
          <p:grpSpPr>
            <a:xfrm>
              <a:off x="14562" y="2958"/>
              <a:ext cx="2941" cy="2942"/>
              <a:chOff x="9237196" y="2257147"/>
              <a:chExt cx="1868076" cy="1868076"/>
            </a:xfrm>
            <a:solidFill>
              <a:schemeClr val="accent1"/>
            </a:solidFill>
          </p:grpSpPr>
          <p:sp>
            <p:nvSpPr>
              <p:cNvPr id="114" name="图形"/>
              <p:cNvSpPr/>
              <p:nvPr/>
            </p:nvSpPr>
            <p:spPr bwMode="auto">
              <a:xfrm>
                <a:off x="10613046"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5" name="图形"/>
              <p:cNvSpPr/>
              <p:nvPr/>
            </p:nvSpPr>
            <p:spPr bwMode="auto">
              <a:xfrm>
                <a:off x="10193066"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6" name="图形"/>
              <p:cNvSpPr/>
              <p:nvPr/>
            </p:nvSpPr>
            <p:spPr bwMode="auto">
              <a:xfrm>
                <a:off x="10913939"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7" name="图形"/>
              <p:cNvSpPr/>
              <p:nvPr/>
            </p:nvSpPr>
            <p:spPr bwMode="auto">
              <a:xfrm>
                <a:off x="10913939"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8" name="图形"/>
              <p:cNvSpPr/>
              <p:nvPr/>
            </p:nvSpPr>
            <p:spPr bwMode="auto">
              <a:xfrm>
                <a:off x="10613046"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9" name="图形"/>
              <p:cNvSpPr/>
              <p:nvPr/>
            </p:nvSpPr>
            <p:spPr bwMode="auto">
              <a:xfrm>
                <a:off x="10193066"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0" name="图形"/>
              <p:cNvSpPr/>
              <p:nvPr/>
            </p:nvSpPr>
            <p:spPr bwMode="auto">
              <a:xfrm>
                <a:off x="9723865"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1" name="图形"/>
              <p:cNvSpPr/>
              <p:nvPr/>
            </p:nvSpPr>
            <p:spPr bwMode="auto">
              <a:xfrm>
                <a:off x="9374543"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2" name="图形"/>
              <p:cNvSpPr/>
              <p:nvPr/>
            </p:nvSpPr>
            <p:spPr bwMode="auto">
              <a:xfrm>
                <a:off x="9237196"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3" name="图形"/>
              <p:cNvSpPr/>
              <p:nvPr/>
            </p:nvSpPr>
            <p:spPr bwMode="auto">
              <a:xfrm>
                <a:off x="9237196"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4" name="图形"/>
              <p:cNvSpPr/>
              <p:nvPr/>
            </p:nvSpPr>
            <p:spPr bwMode="auto">
              <a:xfrm>
                <a:off x="9374543"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5" name="图形"/>
              <p:cNvSpPr/>
              <p:nvPr/>
            </p:nvSpPr>
            <p:spPr bwMode="auto">
              <a:xfrm>
                <a:off x="9723865"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130" name="图形"/>
            <p:cNvSpPr/>
            <p:nvPr/>
          </p:nvSpPr>
          <p:spPr bwMode="auto">
            <a:xfrm>
              <a:off x="15583" y="3954"/>
              <a:ext cx="1005" cy="838"/>
            </a:xfrm>
            <a:custGeom>
              <a:avLst/>
              <a:gdLst>
                <a:gd name="T0" fmla="*/ 2147483647 w 21600"/>
                <a:gd name="T1" fmla="*/ 2147483647 h 21579"/>
                <a:gd name="T2" fmla="*/ 2147483647 w 21600"/>
                <a:gd name="T3" fmla="*/ 2147483647 h 21579"/>
                <a:gd name="T4" fmla="*/ 2147483647 w 21600"/>
                <a:gd name="T5" fmla="*/ 2147483647 h 21579"/>
                <a:gd name="T6" fmla="*/ 2147483647 w 21600"/>
                <a:gd name="T7" fmla="*/ 2147483647 h 21579"/>
                <a:gd name="T8" fmla="*/ 2147483647 w 21600"/>
                <a:gd name="T9" fmla="*/ 2147483647 h 21579"/>
                <a:gd name="T10" fmla="*/ 2147483647 w 21600"/>
                <a:gd name="T11" fmla="*/ 2147483647 h 21579"/>
                <a:gd name="T12" fmla="*/ 2147483647 w 21600"/>
                <a:gd name="T13" fmla="*/ 2147483647 h 21579"/>
                <a:gd name="T14" fmla="*/ 2147483647 w 21600"/>
                <a:gd name="T15" fmla="*/ 2147483647 h 21579"/>
                <a:gd name="T16" fmla="*/ 2147483647 w 21600"/>
                <a:gd name="T17" fmla="*/ 2147483647 h 21579"/>
                <a:gd name="T18" fmla="*/ 2147483647 w 21600"/>
                <a:gd name="T19" fmla="*/ 2147483647 h 21579"/>
                <a:gd name="T20" fmla="*/ 2147483647 w 21600"/>
                <a:gd name="T21" fmla="*/ 2147483647 h 21579"/>
                <a:gd name="T22" fmla="*/ 2147483647 w 21600"/>
                <a:gd name="T23" fmla="*/ 2147483647 h 21579"/>
                <a:gd name="T24" fmla="*/ 2147483647 w 21600"/>
                <a:gd name="T25" fmla="*/ 2147483647 h 21579"/>
                <a:gd name="T26" fmla="*/ 2147483647 w 21600"/>
                <a:gd name="T27" fmla="*/ 2147483647 h 21579"/>
                <a:gd name="T28" fmla="*/ 2147483647 w 21600"/>
                <a:gd name="T29" fmla="*/ 2147483647 h 21579"/>
                <a:gd name="T30" fmla="*/ 2147483647 w 21600"/>
                <a:gd name="T31" fmla="*/ 2147483647 h 21579"/>
                <a:gd name="T32" fmla="*/ 2147483647 w 21600"/>
                <a:gd name="T33" fmla="*/ 2147483647 h 21579"/>
                <a:gd name="T34" fmla="*/ 2147483647 w 21600"/>
                <a:gd name="T35" fmla="*/ 2147483647 h 21579"/>
                <a:gd name="T36" fmla="*/ 2147483647 w 21600"/>
                <a:gd name="T37" fmla="*/ 2147483647 h 21579"/>
                <a:gd name="T38" fmla="*/ 2147483647 w 21600"/>
                <a:gd name="T39" fmla="*/ 2147483647 h 21579"/>
                <a:gd name="T40" fmla="*/ 2147483647 w 21600"/>
                <a:gd name="T41" fmla="*/ 2147483647 h 21579"/>
                <a:gd name="T42" fmla="*/ 2147483647 w 21600"/>
                <a:gd name="T43" fmla="*/ 2147483647 h 21579"/>
                <a:gd name="T44" fmla="*/ 2147483647 w 21600"/>
                <a:gd name="T45" fmla="*/ 2147483647 h 21579"/>
                <a:gd name="T46" fmla="*/ 2147483647 w 21600"/>
                <a:gd name="T47" fmla="*/ 2147483647 h 21579"/>
                <a:gd name="T48" fmla="*/ 2147483647 w 21600"/>
                <a:gd name="T49" fmla="*/ 2147483647 h 21579"/>
                <a:gd name="T50" fmla="*/ 2147483647 w 21600"/>
                <a:gd name="T51" fmla="*/ 2147483647 h 21579"/>
                <a:gd name="T52" fmla="*/ 2147483647 w 21600"/>
                <a:gd name="T53" fmla="*/ 2147483647 h 21579"/>
                <a:gd name="T54" fmla="*/ 2147483647 w 21600"/>
                <a:gd name="T55" fmla="*/ 2147483647 h 21579"/>
                <a:gd name="T56" fmla="*/ 0 w 21600"/>
                <a:gd name="T57" fmla="*/ 2147483647 h 21579"/>
                <a:gd name="T58" fmla="*/ 0 w 21600"/>
                <a:gd name="T59" fmla="*/ 2147483647 h 21579"/>
                <a:gd name="T60" fmla="*/ 2147483647 w 21600"/>
                <a:gd name="T61" fmla="*/ 2147483647 h 21579"/>
                <a:gd name="T62" fmla="*/ 2147483647 w 21600"/>
                <a:gd name="T63" fmla="*/ 2147483647 h 21579"/>
                <a:gd name="T64" fmla="*/ 2147483647 w 21600"/>
                <a:gd name="T65" fmla="*/ 2147483647 h 21579"/>
                <a:gd name="T66" fmla="*/ 2147483647 w 21600"/>
                <a:gd name="T67" fmla="*/ 2147483647 h 21579"/>
                <a:gd name="T68" fmla="*/ 2147483647 w 21600"/>
                <a:gd name="T69" fmla="*/ 2147483647 h 21579"/>
                <a:gd name="T70" fmla="*/ 2147483647 w 21600"/>
                <a:gd name="T71" fmla="*/ 2147483647 h 21579"/>
                <a:gd name="T72" fmla="*/ 2147483647 w 21600"/>
                <a:gd name="T73" fmla="*/ 0 h 21579"/>
                <a:gd name="T74" fmla="*/ 2147483647 w 21600"/>
                <a:gd name="T75" fmla="*/ 2147483647 h 21579"/>
                <a:gd name="T76" fmla="*/ 2147483647 w 21600"/>
                <a:gd name="T77" fmla="*/ 2147483647 h 21579"/>
                <a:gd name="T78" fmla="*/ 2147483647 w 21600"/>
                <a:gd name="T79" fmla="*/ 2147483647 h 21579"/>
                <a:gd name="T80" fmla="*/ 2147483647 w 21600"/>
                <a:gd name="T81" fmla="*/ 2147483647 h 21579"/>
                <a:gd name="T82" fmla="*/ 2147483647 w 21600"/>
                <a:gd name="T83" fmla="*/ 2147483647 h 21579"/>
                <a:gd name="T84" fmla="*/ 2147483647 w 21600"/>
                <a:gd name="T85" fmla="*/ 2147483647 h 21579"/>
                <a:gd name="T86" fmla="*/ 2147483647 w 21600"/>
                <a:gd name="T87" fmla="*/ 2147483647 h 21579"/>
                <a:gd name="T88" fmla="*/ 2147483647 w 21600"/>
                <a:gd name="T89" fmla="*/ 2147483647 h 21579"/>
                <a:gd name="T90" fmla="*/ 2147483647 w 21600"/>
                <a:gd name="T91" fmla="*/ 2147483647 h 21579"/>
                <a:gd name="T92" fmla="*/ 2147483647 w 21600"/>
                <a:gd name="T93" fmla="*/ 2147483647 h 21579"/>
                <a:gd name="T94" fmla="*/ 2147483647 w 21600"/>
                <a:gd name="T95" fmla="*/ 2147483647 h 21579"/>
                <a:gd name="T96" fmla="*/ 2147483647 w 21600"/>
                <a:gd name="T97" fmla="*/ 2147483647 h 21579"/>
                <a:gd name="T98" fmla="*/ 2147483647 w 21600"/>
                <a:gd name="T99" fmla="*/ 2147483647 h 21579"/>
                <a:gd name="T100" fmla="*/ 2147483647 w 21600"/>
                <a:gd name="T101" fmla="*/ 2147483647 h 21579"/>
                <a:gd name="T102" fmla="*/ 2147483647 w 21600"/>
                <a:gd name="T103" fmla="*/ 2147483647 h 21579"/>
                <a:gd name="T104" fmla="*/ 2147483647 w 21600"/>
                <a:gd name="T105" fmla="*/ 2147483647 h 21579"/>
                <a:gd name="T106" fmla="*/ 2147483647 w 21600"/>
                <a:gd name="T107" fmla="*/ 2147483647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chemeClr val="bg1"/>
            </a:solidFill>
            <a:ln>
              <a:noFill/>
            </a:ln>
          </p:spPr>
          <p:txBody>
            <a:bodyPr lIns="0" tIns="0" rIns="0" bIns="0"/>
            <a:lstStyle/>
            <a:p>
              <a:endParaRPr lang="zh-CN" altLang="en-US" sz="3200">
                <a:solidFill>
                  <a:schemeClr val="tx1">
                    <a:lumMod val="85000"/>
                    <a:lumOff val="15000"/>
                  </a:schemeClr>
                </a:solidFill>
                <a:cs typeface="字魂58号-创中黑" panose="00000500000000000000" charset="-122"/>
              </a:endParaRPr>
            </a:p>
          </p:txBody>
        </p:sp>
        <p:grpSp>
          <p:nvGrpSpPr>
            <p:cNvPr id="131" name="图形"/>
            <p:cNvGrpSpPr/>
            <p:nvPr/>
          </p:nvGrpSpPr>
          <p:grpSpPr>
            <a:xfrm>
              <a:off x="7099" y="4021"/>
              <a:ext cx="856" cy="856"/>
              <a:chOff x="3062288" y="3998912"/>
              <a:chExt cx="412750" cy="412750"/>
            </a:xfrm>
            <a:solidFill>
              <a:schemeClr val="bg1"/>
            </a:solidFill>
          </p:grpSpPr>
          <p:sp>
            <p:nvSpPr>
              <p:cNvPr id="132" name="图形"/>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3" name="图形"/>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4" name="图形"/>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5" name="图形"/>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grpSp>
        <p:sp>
          <p:nvSpPr>
            <p:cNvPr id="136" name="图形"/>
            <p:cNvSpPr/>
            <p:nvPr/>
          </p:nvSpPr>
          <p:spPr bwMode="auto">
            <a:xfrm>
              <a:off x="2854" y="4060"/>
              <a:ext cx="744" cy="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bg1"/>
            </a:solidFill>
            <a:ln>
              <a:noFill/>
            </a:ln>
            <a:effectLst/>
          </p:spPr>
          <p:txBody>
            <a:bodyPr lIns="50787" tIns="50787" rIns="50787" bIns="50787" anchor="ctr"/>
            <a:lstStyle/>
            <a:p>
              <a:pPr defTabSz="457200">
                <a:defRPr/>
              </a:pPr>
              <a:endParaRPr lang="es-ES" sz="2930">
                <a:solidFill>
                  <a:schemeClr val="tx1">
                    <a:lumMod val="85000"/>
                    <a:lumOff val="15000"/>
                  </a:schemeClr>
                </a:solidFill>
                <a:effectLst>
                  <a:outerShdw blurRad="38100" dist="38100" dir="2700000" algn="tl">
                    <a:srgbClr val="000000"/>
                  </a:outerShdw>
                </a:effectLst>
                <a:latin typeface="字魂58号-创中黑" panose="00000500000000000000" charset="-122"/>
                <a:cs typeface="字魂58号-创中黑" panose="00000500000000000000" charset="-122"/>
                <a:sym typeface="字魂58号-创中黑" panose="00000500000000000000" charset="-122"/>
              </a:endParaRPr>
            </a:p>
          </p:txBody>
        </p:sp>
        <p:sp>
          <p:nvSpPr>
            <p:cNvPr id="137" name="图形"/>
            <p:cNvSpPr/>
            <p:nvPr/>
          </p:nvSpPr>
          <p:spPr bwMode="auto">
            <a:xfrm>
              <a:off x="11357" y="4044"/>
              <a:ext cx="950" cy="7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0"/>
                  </a:moveTo>
                  <a:cubicBezTo>
                    <a:pt x="20811" y="10"/>
                    <a:pt x="20921" y="52"/>
                    <a:pt x="21049" y="116"/>
                  </a:cubicBezTo>
                  <a:cubicBezTo>
                    <a:pt x="21416" y="342"/>
                    <a:pt x="21599" y="730"/>
                    <a:pt x="21599" y="1281"/>
                  </a:cubicBezTo>
                  <a:lnTo>
                    <a:pt x="21599" y="20332"/>
                  </a:lnTo>
                  <a:cubicBezTo>
                    <a:pt x="21599" y="20883"/>
                    <a:pt x="21416" y="21271"/>
                    <a:pt x="21049" y="21497"/>
                  </a:cubicBezTo>
                  <a:cubicBezTo>
                    <a:pt x="20921" y="21564"/>
                    <a:pt x="20811" y="21599"/>
                    <a:pt x="20708" y="21599"/>
                  </a:cubicBezTo>
                  <a:cubicBezTo>
                    <a:pt x="20451" y="21599"/>
                    <a:pt x="20236" y="21476"/>
                    <a:pt x="20065" y="21229"/>
                  </a:cubicBezTo>
                  <a:lnTo>
                    <a:pt x="14402" y="13267"/>
                  </a:lnTo>
                  <a:lnTo>
                    <a:pt x="14402" y="17275"/>
                  </a:lnTo>
                  <a:cubicBezTo>
                    <a:pt x="14402" y="17801"/>
                    <a:pt x="14331" y="18305"/>
                    <a:pt x="14187" y="18775"/>
                  </a:cubicBezTo>
                  <a:cubicBezTo>
                    <a:pt x="14042" y="19248"/>
                    <a:pt x="13849" y="19665"/>
                    <a:pt x="13606" y="20028"/>
                  </a:cubicBezTo>
                  <a:cubicBezTo>
                    <a:pt x="13364" y="20385"/>
                    <a:pt x="13080" y="20671"/>
                    <a:pt x="12757" y="20879"/>
                  </a:cubicBezTo>
                  <a:cubicBezTo>
                    <a:pt x="12431" y="21091"/>
                    <a:pt x="12084" y="21193"/>
                    <a:pt x="11707" y="21193"/>
                  </a:cubicBezTo>
                  <a:lnTo>
                    <a:pt x="2705" y="21193"/>
                  </a:lnTo>
                  <a:cubicBezTo>
                    <a:pt x="2340" y="21193"/>
                    <a:pt x="1990" y="21091"/>
                    <a:pt x="1664" y="20879"/>
                  </a:cubicBezTo>
                  <a:cubicBezTo>
                    <a:pt x="1334" y="20671"/>
                    <a:pt x="1047" y="20385"/>
                    <a:pt x="802" y="20028"/>
                  </a:cubicBezTo>
                  <a:cubicBezTo>
                    <a:pt x="555" y="19665"/>
                    <a:pt x="359" y="19252"/>
                    <a:pt x="215" y="18786"/>
                  </a:cubicBezTo>
                  <a:cubicBezTo>
                    <a:pt x="71" y="18316"/>
                    <a:pt x="0" y="17815"/>
                    <a:pt x="0" y="17275"/>
                  </a:cubicBezTo>
                  <a:lnTo>
                    <a:pt x="0" y="4293"/>
                  </a:lnTo>
                  <a:cubicBezTo>
                    <a:pt x="0" y="3760"/>
                    <a:pt x="70" y="3262"/>
                    <a:pt x="215" y="2789"/>
                  </a:cubicBezTo>
                  <a:cubicBezTo>
                    <a:pt x="359" y="2312"/>
                    <a:pt x="555" y="1906"/>
                    <a:pt x="802" y="1560"/>
                  </a:cubicBezTo>
                  <a:cubicBezTo>
                    <a:pt x="1047" y="1221"/>
                    <a:pt x="1334" y="946"/>
                    <a:pt x="1664" y="734"/>
                  </a:cubicBezTo>
                  <a:cubicBezTo>
                    <a:pt x="1990" y="526"/>
                    <a:pt x="2340" y="420"/>
                    <a:pt x="2705" y="420"/>
                  </a:cubicBezTo>
                  <a:lnTo>
                    <a:pt x="11707" y="420"/>
                  </a:lnTo>
                  <a:cubicBezTo>
                    <a:pt x="12074" y="420"/>
                    <a:pt x="12421" y="526"/>
                    <a:pt x="12752" y="734"/>
                  </a:cubicBezTo>
                  <a:cubicBezTo>
                    <a:pt x="13078" y="946"/>
                    <a:pt x="13364" y="1221"/>
                    <a:pt x="13606" y="1560"/>
                  </a:cubicBezTo>
                  <a:cubicBezTo>
                    <a:pt x="13849" y="1906"/>
                    <a:pt x="14042" y="2312"/>
                    <a:pt x="14187" y="2789"/>
                  </a:cubicBezTo>
                  <a:cubicBezTo>
                    <a:pt x="14331" y="3262"/>
                    <a:pt x="14402" y="3760"/>
                    <a:pt x="14402" y="4293"/>
                  </a:cubicBezTo>
                  <a:lnTo>
                    <a:pt x="14402" y="8346"/>
                  </a:lnTo>
                  <a:lnTo>
                    <a:pt x="20065" y="388"/>
                  </a:lnTo>
                  <a:cubicBezTo>
                    <a:pt x="20243" y="127"/>
                    <a:pt x="20456" y="0"/>
                    <a:pt x="20708" y="0"/>
                  </a:cubicBezTo>
                </a:path>
              </a:pathLst>
            </a:custGeom>
            <a:solidFill>
              <a:schemeClr val="bg1"/>
            </a:solidFill>
            <a:ln>
              <a:noFill/>
            </a:ln>
            <a:effectLst/>
          </p:spPr>
          <p:txBody>
            <a:bodyPr lIns="50787" tIns="50787" rIns="50787" bIns="50787" anchor="ctr"/>
            <a:lstStyle/>
            <a:p>
              <a:pPr defTabSz="457200">
                <a:defRPr/>
              </a:pPr>
              <a:endParaRPr lang="es-ES" sz="2930">
                <a:solidFill>
                  <a:schemeClr val="tx1">
                    <a:lumMod val="85000"/>
                    <a:lumOff val="15000"/>
                  </a:schemeClr>
                </a:solidFill>
                <a:effectLst>
                  <a:outerShdw blurRad="38100" dist="38100" dir="2700000" algn="tl">
                    <a:srgbClr val="000000"/>
                  </a:outerShdw>
                </a:effectLst>
                <a:latin typeface="字魂58号-创中黑" panose="00000500000000000000" charset="-122"/>
                <a:cs typeface="字魂58号-创中黑" panose="00000500000000000000" charset="-122"/>
                <a:sym typeface="字魂58号-创中黑" panose="00000500000000000000" charset="-122"/>
              </a:endParaRPr>
            </a:p>
          </p:txBody>
        </p:sp>
        <p:sp>
          <p:nvSpPr>
            <p:cNvPr id="5" name="图形"/>
            <p:cNvSpPr/>
            <p:nvPr/>
          </p:nvSpPr>
          <p:spPr>
            <a:xfrm>
              <a:off x="1225"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6" name="图形"/>
            <p:cNvSpPr/>
            <p:nvPr/>
          </p:nvSpPr>
          <p:spPr>
            <a:xfrm>
              <a:off x="1929"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7" name="图形"/>
            <p:cNvSpPr/>
            <p:nvPr/>
          </p:nvSpPr>
          <p:spPr>
            <a:xfrm>
              <a:off x="5484"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8" name="图形"/>
            <p:cNvSpPr/>
            <p:nvPr/>
          </p:nvSpPr>
          <p:spPr>
            <a:xfrm>
              <a:off x="6188"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p:nvPr/>
          </p:nvSpPr>
          <p:spPr>
            <a:xfrm>
              <a:off x="9804"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0" name="图形"/>
            <p:cNvSpPr/>
            <p:nvPr/>
          </p:nvSpPr>
          <p:spPr>
            <a:xfrm>
              <a:off x="10508"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1" name="图形"/>
            <p:cNvSpPr/>
            <p:nvPr/>
          </p:nvSpPr>
          <p:spPr>
            <a:xfrm>
              <a:off x="14063"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2" name="图形"/>
            <p:cNvSpPr/>
            <p:nvPr/>
          </p:nvSpPr>
          <p:spPr>
            <a:xfrm>
              <a:off x="14767"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grpSp>
    </p:spTree>
    <p:custDataLst>
      <p:tags r:id="rId1"/>
    </p:custData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图形"/>
          <p:cNvGrpSpPr/>
          <p:nvPr/>
        </p:nvGrpSpPr>
        <p:grpSpPr>
          <a:xfrm>
            <a:off x="942340" y="1814195"/>
            <a:ext cx="9689465" cy="3390900"/>
            <a:chOff x="1945" y="3249"/>
            <a:chExt cx="14514" cy="5079"/>
          </a:xfrm>
        </p:grpSpPr>
        <p:sp>
          <p:nvSpPr>
            <p:cNvPr id="7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2"/>
              </p:custDataLst>
            </p:nvPr>
          </p:nvSpPr>
          <p:spPr bwMode="auto">
            <a:xfrm>
              <a:off x="1945" y="3342"/>
              <a:ext cx="1491"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01</a:t>
              </a:r>
            </a:p>
          </p:txBody>
        </p:sp>
        <p:sp>
          <p:nvSpPr>
            <p:cNvPr id="5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3"/>
              </p:custDataLst>
            </p:nvPr>
          </p:nvSpPr>
          <p:spPr bwMode="auto">
            <a:xfrm flipH="1">
              <a:off x="3531" y="3435"/>
              <a:ext cx="3419"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5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4"/>
              </p:custDataLst>
            </p:nvPr>
          </p:nvCxnSpPr>
          <p:spPr>
            <a:xfrm>
              <a:off x="2235" y="4619"/>
              <a:ext cx="4479" cy="0"/>
            </a:xfrm>
            <a:prstGeom prst="line">
              <a:avLst/>
            </a:prstGeom>
            <a:noFill/>
            <a:ln w="3175">
              <a:solidFill>
                <a:schemeClr val="bg2">
                  <a:lumMod val="65000"/>
                </a:schemeClr>
              </a:solidFill>
              <a:prstDash val="sysDash"/>
            </a:ln>
          </p:spPr>
        </p:cxnSp>
        <p:sp>
          <p:nvSpPr>
            <p:cNvPr id="7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5"/>
              </p:custDataLst>
            </p:nvPr>
          </p:nvSpPr>
          <p:spPr>
            <a:xfrm>
              <a:off x="1945" y="5102"/>
              <a:ext cx="1491" cy="1306"/>
            </a:xfrm>
            <a:prstGeom prst="rect">
              <a:avLst/>
            </a:prstGeom>
            <a:noFill/>
          </p:spPr>
          <p:txBody>
            <a:bodyPr tIns="0" rIns="0" bIns="0" anchor="ctr">
              <a:normAutofit/>
            </a:bodyPr>
            <a:lstStyle/>
            <a:p>
              <a:pPr algn="ctr">
                <a:defRPr/>
              </a:pPr>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02</a:t>
              </a:r>
            </a:p>
          </p:txBody>
        </p:sp>
        <p:sp>
          <p:nvSpPr>
            <p:cNvPr id="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6"/>
              </p:custDataLst>
            </p:nvPr>
          </p:nvSpPr>
          <p:spPr bwMode="auto">
            <a:xfrm flipH="1">
              <a:off x="3531" y="5178"/>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7"/>
              </p:custDataLst>
            </p:nvPr>
          </p:nvCxnSpPr>
          <p:spPr>
            <a:xfrm>
              <a:off x="2235" y="6379"/>
              <a:ext cx="4479" cy="0"/>
            </a:xfrm>
            <a:prstGeom prst="line">
              <a:avLst/>
            </a:prstGeom>
            <a:noFill/>
            <a:ln w="3175">
              <a:solidFill>
                <a:schemeClr val="bg2">
                  <a:lumMod val="65000"/>
                </a:schemeClr>
              </a:solidFill>
              <a:prstDash val="sysDash"/>
            </a:ln>
          </p:spPr>
        </p:cxnSp>
        <p:sp>
          <p:nvSpPr>
            <p:cNvPr id="7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8"/>
              </p:custDataLst>
            </p:nvPr>
          </p:nvSpPr>
          <p:spPr>
            <a:xfrm>
              <a:off x="1945" y="7022"/>
              <a:ext cx="1491" cy="1306"/>
            </a:xfrm>
            <a:prstGeom prst="rect">
              <a:avLst/>
            </a:prstGeom>
            <a:noFill/>
          </p:spPr>
          <p:txBody>
            <a:bodyPr tIns="0" rIns="0" bIns="0" anchor="ctr">
              <a:normAutofit/>
            </a:bodyPr>
            <a:lstStyle/>
            <a:p>
              <a:pPr algn="ctr">
                <a:defRPr/>
              </a:pPr>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03</a:t>
              </a:r>
            </a:p>
          </p:txBody>
        </p:sp>
        <p:sp>
          <p:nvSpPr>
            <p:cNvPr id="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9"/>
              </p:custDataLst>
            </p:nvPr>
          </p:nvSpPr>
          <p:spPr bwMode="auto">
            <a:xfrm flipH="1">
              <a:off x="3531" y="7098"/>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0"/>
              </p:custDataLst>
            </p:nvPr>
          </p:nvCxnSpPr>
          <p:spPr>
            <a:xfrm>
              <a:off x="2235" y="8299"/>
              <a:ext cx="4479" cy="0"/>
            </a:xfrm>
            <a:prstGeom prst="line">
              <a:avLst/>
            </a:prstGeom>
            <a:noFill/>
            <a:ln w="3175">
              <a:solidFill>
                <a:schemeClr val="bg2">
                  <a:lumMod val="65000"/>
                </a:schemeClr>
              </a:solidFill>
              <a:prstDash val="sysDash"/>
            </a:ln>
          </p:spPr>
        </p:cxnSp>
        <p:sp>
          <p:nvSpPr>
            <p:cNvPr id="1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1"/>
              </p:custDataLst>
            </p:nvPr>
          </p:nvSpPr>
          <p:spPr bwMode="auto">
            <a:xfrm>
              <a:off x="9830" y="3249"/>
              <a:ext cx="1491"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04</a:t>
              </a:r>
            </a:p>
          </p:txBody>
        </p:sp>
        <p:sp>
          <p:nvSpPr>
            <p:cNvPr id="59"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2"/>
              </p:custDataLst>
            </p:nvPr>
          </p:nvSpPr>
          <p:spPr bwMode="auto">
            <a:xfrm flipH="1">
              <a:off x="11417" y="3342"/>
              <a:ext cx="3419"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3"/>
              </p:custDataLst>
            </p:nvPr>
          </p:nvCxnSpPr>
          <p:spPr>
            <a:xfrm>
              <a:off x="10103" y="4526"/>
              <a:ext cx="4479" cy="0"/>
            </a:xfrm>
            <a:prstGeom prst="line">
              <a:avLst/>
            </a:prstGeom>
            <a:noFill/>
            <a:ln w="3175">
              <a:solidFill>
                <a:schemeClr val="bg2">
                  <a:lumMod val="65000"/>
                </a:schemeClr>
              </a:solidFill>
              <a:prstDash val="sysDash"/>
            </a:ln>
          </p:spPr>
        </p:cxnSp>
        <p:sp>
          <p:nvSpPr>
            <p:cNvPr id="6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14"/>
              </p:custDataLst>
            </p:nvPr>
          </p:nvSpPr>
          <p:spPr>
            <a:xfrm>
              <a:off x="9830" y="5009"/>
              <a:ext cx="1491" cy="1306"/>
            </a:xfrm>
            <a:prstGeom prst="rect">
              <a:avLst/>
            </a:prstGeom>
            <a:noFill/>
          </p:spPr>
          <p:txBody>
            <a:bodyPr tIns="0" rIns="0" bIns="0" anchor="ctr">
              <a:normAutofit/>
            </a:bodyPr>
            <a:lstStyle/>
            <a:p>
              <a:pPr algn="ctr">
                <a:defRPr/>
              </a:pPr>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05</a:t>
              </a:r>
            </a:p>
          </p:txBody>
        </p:sp>
        <p:sp>
          <p:nvSpPr>
            <p:cNvPr id="6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5"/>
              </p:custDataLst>
            </p:nvPr>
          </p:nvSpPr>
          <p:spPr bwMode="auto">
            <a:xfrm flipH="1">
              <a:off x="11417" y="5085"/>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6"/>
              </p:custDataLst>
            </p:nvPr>
          </p:nvCxnSpPr>
          <p:spPr>
            <a:xfrm>
              <a:off x="10121" y="6286"/>
              <a:ext cx="4479" cy="0"/>
            </a:xfrm>
            <a:prstGeom prst="line">
              <a:avLst/>
            </a:prstGeom>
            <a:noFill/>
            <a:ln w="3175">
              <a:solidFill>
                <a:schemeClr val="bg2">
                  <a:lumMod val="65000"/>
                </a:schemeClr>
              </a:solidFill>
              <a:prstDash val="sysDash"/>
            </a:ln>
          </p:spPr>
        </p:cxnSp>
        <p:sp>
          <p:nvSpPr>
            <p:cNvPr id="6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17"/>
              </p:custDataLst>
            </p:nvPr>
          </p:nvSpPr>
          <p:spPr>
            <a:xfrm>
              <a:off x="9830" y="6929"/>
              <a:ext cx="1491" cy="1306"/>
            </a:xfrm>
            <a:prstGeom prst="rect">
              <a:avLst/>
            </a:prstGeom>
            <a:noFill/>
          </p:spPr>
          <p:txBody>
            <a:bodyPr tIns="0" rIns="0" bIns="0" anchor="ctr">
              <a:normAutofit/>
            </a:bodyPr>
            <a:lstStyle/>
            <a:p>
              <a:pPr algn="ctr">
                <a:defRPr/>
              </a:pPr>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06</a:t>
              </a:r>
            </a:p>
          </p:txBody>
        </p:sp>
        <p:sp>
          <p:nvSpPr>
            <p:cNvPr id="6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8"/>
              </p:custDataLst>
            </p:nvPr>
          </p:nvSpPr>
          <p:spPr bwMode="auto">
            <a:xfrm flipH="1">
              <a:off x="11417" y="7005"/>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9"/>
              </p:custDataLst>
            </p:nvPr>
          </p:nvCxnSpPr>
          <p:spPr>
            <a:xfrm>
              <a:off x="10121" y="8206"/>
              <a:ext cx="4479" cy="0"/>
            </a:xfrm>
            <a:prstGeom prst="line">
              <a:avLst/>
            </a:prstGeom>
            <a:noFill/>
            <a:ln w="3175">
              <a:solidFill>
                <a:schemeClr val="bg2">
                  <a:lumMod val="65000"/>
                </a:schemeClr>
              </a:solidFill>
              <a:prstDash val="sysDash"/>
            </a:ln>
          </p:spPr>
        </p:cxnSp>
        <p:grpSp>
          <p:nvGrpSpPr>
            <p:cNvPr id="33" name="图形"/>
            <p:cNvGrpSpPr/>
            <p:nvPr/>
          </p:nvGrpSpPr>
          <p:grpSpPr>
            <a:xfrm>
              <a:off x="7360" y="3352"/>
              <a:ext cx="1251" cy="4894"/>
              <a:chOff x="11145" y="3166"/>
              <a:chExt cx="1303" cy="5097"/>
            </a:xfrm>
          </p:grpSpPr>
          <p:sp>
            <p:nvSpPr>
              <p:cNvPr id="11" name="图形"/>
              <p:cNvSpPr>
                <a:spLocks noChangeArrowheads="1"/>
              </p:cNvSpPr>
              <p:nvPr/>
            </p:nvSpPr>
            <p:spPr bwMode="auto">
              <a:xfrm>
                <a:off x="11171" y="3166"/>
                <a:ext cx="1277" cy="1274"/>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31" name="图形"/>
              <p:cNvSpPr>
                <a:spLocks noEditPoints="1" noChangeArrowheads="1"/>
              </p:cNvSpPr>
              <p:nvPr/>
            </p:nvSpPr>
            <p:spPr bwMode="auto">
              <a:xfrm>
                <a:off x="11424" y="3498"/>
                <a:ext cx="762" cy="577"/>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2" name="图形"/>
              <p:cNvSpPr>
                <a:spLocks noChangeArrowheads="1"/>
              </p:cNvSpPr>
              <p:nvPr/>
            </p:nvSpPr>
            <p:spPr bwMode="auto">
              <a:xfrm>
                <a:off x="11171" y="5040"/>
                <a:ext cx="1277" cy="1275"/>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3" name="图形"/>
              <p:cNvSpPr>
                <a:spLocks noEditPoints="1" noChangeArrowheads="1"/>
              </p:cNvSpPr>
              <p:nvPr/>
            </p:nvSpPr>
            <p:spPr bwMode="auto">
              <a:xfrm>
                <a:off x="11461" y="5327"/>
                <a:ext cx="687" cy="724"/>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5" name="图形"/>
              <p:cNvSpPr>
                <a:spLocks noChangeArrowheads="1"/>
              </p:cNvSpPr>
              <p:nvPr/>
            </p:nvSpPr>
            <p:spPr bwMode="auto">
              <a:xfrm>
                <a:off x="11145" y="6988"/>
                <a:ext cx="1277" cy="1275"/>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7" name="图形"/>
              <p:cNvSpPr>
                <a:spLocks noEditPoints="1" noChangeArrowheads="1"/>
              </p:cNvSpPr>
              <p:nvPr/>
            </p:nvSpPr>
            <p:spPr bwMode="auto">
              <a:xfrm>
                <a:off x="11536" y="7272"/>
                <a:ext cx="500" cy="652"/>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grpSp>
        <p:grpSp>
          <p:nvGrpSpPr>
            <p:cNvPr id="13" name="图形"/>
            <p:cNvGrpSpPr/>
            <p:nvPr/>
          </p:nvGrpSpPr>
          <p:grpSpPr>
            <a:xfrm>
              <a:off x="15208" y="3352"/>
              <a:ext cx="1251" cy="4910"/>
              <a:chOff x="11145" y="3149"/>
              <a:chExt cx="1303" cy="5114"/>
            </a:xfrm>
          </p:grpSpPr>
          <p:sp>
            <p:nvSpPr>
              <p:cNvPr id="14" name="图形"/>
              <p:cNvSpPr>
                <a:spLocks noChangeArrowheads="1"/>
              </p:cNvSpPr>
              <p:nvPr/>
            </p:nvSpPr>
            <p:spPr bwMode="auto">
              <a:xfrm>
                <a:off x="11171" y="3149"/>
                <a:ext cx="1277" cy="1274"/>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5" name="图形"/>
              <p:cNvSpPr>
                <a:spLocks noEditPoints="1" noChangeArrowheads="1"/>
              </p:cNvSpPr>
              <p:nvPr/>
            </p:nvSpPr>
            <p:spPr bwMode="auto">
              <a:xfrm>
                <a:off x="11424" y="3498"/>
                <a:ext cx="762" cy="577"/>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6" name="图形"/>
              <p:cNvSpPr>
                <a:spLocks noChangeArrowheads="1"/>
              </p:cNvSpPr>
              <p:nvPr/>
            </p:nvSpPr>
            <p:spPr bwMode="auto">
              <a:xfrm>
                <a:off x="11171" y="5057"/>
                <a:ext cx="1277" cy="1275"/>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7" name="图形"/>
              <p:cNvSpPr>
                <a:spLocks noEditPoints="1" noChangeArrowheads="1"/>
              </p:cNvSpPr>
              <p:nvPr/>
            </p:nvSpPr>
            <p:spPr bwMode="auto">
              <a:xfrm>
                <a:off x="11461" y="5327"/>
                <a:ext cx="687" cy="724"/>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8" name="图形"/>
              <p:cNvSpPr>
                <a:spLocks noChangeArrowheads="1"/>
              </p:cNvSpPr>
              <p:nvPr/>
            </p:nvSpPr>
            <p:spPr bwMode="auto">
              <a:xfrm>
                <a:off x="11145" y="6988"/>
                <a:ext cx="1277" cy="1275"/>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9" name="图形"/>
              <p:cNvSpPr>
                <a:spLocks noEditPoints="1" noChangeArrowheads="1"/>
              </p:cNvSpPr>
              <p:nvPr/>
            </p:nvSpPr>
            <p:spPr bwMode="auto">
              <a:xfrm>
                <a:off x="11536" y="7272"/>
                <a:ext cx="500" cy="652"/>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grpSp>
      </p:grpSp>
    </p:spTree>
    <p:custDataLst>
      <p:tags r:id="rId1"/>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2" fill="hold" nodeType="afterEffect">
                                  <p:stCondLst>
                                    <p:cond delay="0"/>
                                  </p:stCondLst>
                                  <p:childTnLst>
                                    <p:set>
                                      <p:cBhvr>
                                        <p:cTn id="6" dur="500" fill="hold">
                                          <p:stCondLst>
                                            <p:cond delay="0"/>
                                          </p:stCondLst>
                                        </p:cTn>
                                        <p:tgtEl>
                                          <p:spTgt spid="9"/>
                                        </p:tgtEl>
                                        <p:attrNameLst>
                                          <p:attrName>style.visibility</p:attrName>
                                        </p:attrNameLst>
                                      </p:cBhvr>
                                      <p:to>
                                        <p:strVal val="visible"/>
                                      </p:to>
                                    </p:set>
                                    <p:animEffect transition="in" filter="wheel(2)">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图形"/>
          <p:cNvGrpSpPr/>
          <p:nvPr/>
        </p:nvGrpSpPr>
        <p:grpSpPr>
          <a:xfrm>
            <a:off x="850264" y="1358265"/>
            <a:ext cx="10581006" cy="4018851"/>
            <a:chOff x="1785" y="2569"/>
            <a:chExt cx="16663" cy="6329"/>
          </a:xfrm>
        </p:grpSpPr>
        <p:sp>
          <p:nvSpPr>
            <p:cNvPr id="10" name="图形"/>
            <p:cNvSpPr/>
            <p:nvPr/>
          </p:nvSpPr>
          <p:spPr>
            <a:xfrm>
              <a:off x="11018" y="2569"/>
              <a:ext cx="7430" cy="4320"/>
            </a:xfrm>
            <a:prstGeom prst="rect">
              <a:avLst/>
            </a:prstGeom>
            <a:solidFill>
              <a:schemeClr val="accent1"/>
            </a:soli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58号-创中黑" panose="00000500000000000000" charset="-122"/>
                <a:sym typeface="+mn-lt"/>
              </a:endParaRPr>
            </a:p>
          </p:txBody>
        </p:sp>
        <p:sp>
          <p:nvSpPr>
            <p:cNvPr id="11" name="图形"/>
            <p:cNvSpPr txBox="1"/>
            <p:nvPr/>
          </p:nvSpPr>
          <p:spPr>
            <a:xfrm>
              <a:off x="12151" y="3499"/>
              <a:ext cx="2661" cy="969"/>
            </a:xfrm>
            <a:prstGeom prst="rect">
              <a:avLst/>
            </a:prstGeom>
            <a:noFill/>
          </p:spPr>
          <p:txBody>
            <a:bodyPr wrap="none" lIns="0" tIns="0" rIns="0" bIns="0" rtlCol="0">
              <a:normAutofit/>
            </a:bodyPr>
            <a:lstStyle/>
            <a:p>
              <a:r>
                <a:rPr lang="zh-TW" altLang="zh-TW" sz="4000">
                  <a:solidFill>
                    <a:srgbClr val="F9F9F9"/>
                  </a:solidFill>
                  <a:latin typeface="Source Han Sans TC"/>
                  <a:ea typeface="Source Han Sans TC"/>
                  <a:cs typeface="+mn-ea"/>
                  <a:sym typeface="+mn-lt"/>
                </a:rPr>
                <a:t>78,941$</a:t>
              </a:r>
            </a:p>
          </p:txBody>
        </p:sp>
        <p:sp>
          <p:nvSpPr>
            <p:cNvPr id="13" name="图形"/>
            <p:cNvSpPr/>
            <p:nvPr/>
          </p:nvSpPr>
          <p:spPr>
            <a:xfrm>
              <a:off x="12151" y="4605"/>
              <a:ext cx="6089" cy="1267"/>
            </a:xfrm>
            <a:prstGeom prst="rect">
              <a:avLst/>
            </a:prstGeom>
          </p:spPr>
          <p:txBody>
            <a:bodyPr wrap="square" lIns="0" tIns="0" rIns="0" bIns="0">
              <a:normAutofit/>
            </a:bodyPr>
            <a:lstStyle/>
            <a:p>
              <a:pPr algn="l">
                <a:lnSpc>
                  <a:spcPct val="120000"/>
                </a:lnSpc>
              </a:pPr>
              <a:r>
                <a:rPr lang="zh-TW" altLang="zh-TW" sz="1200">
                  <a:solidFill>
                    <a:schemeClr val="bg1"/>
                  </a:solidFill>
                  <a:latin typeface="Source Han Sans TC"/>
                  <a:ea typeface="Source Han Sans TC"/>
                  <a:cs typeface="字魂58号-创中黑" panose="00000500000000000000" charset="-122"/>
                  <a:sym typeface="+mn-ea"/>
                </a:rPr>
                <a:t>在此處添加您的文本內容在此處添加文本內容添加文本內容在此處添加您的文本內容在此處添加文本內容添加文本內容在此處添加您的文本內容在此處添加文本</a:t>
              </a:r>
              <a:endParaRPr lang="zh-CN" altLang="en-US" sz="1200">
                <a:solidFill>
                  <a:schemeClr val="bg1"/>
                </a:solidFill>
                <a:latin typeface="字魂58号-创中黑" panose="00000500000000000000" charset="-122"/>
                <a:ea typeface="字魂58号-创中黑" panose="00000500000000000000" charset="-122"/>
                <a:cs typeface="+mn-ea"/>
                <a:sym typeface="+mn-ea"/>
              </a:endParaRPr>
            </a:p>
          </p:txBody>
        </p:sp>
        <p:sp>
          <p:nvSpPr>
            <p:cNvPr id="14" name="图形"/>
            <p:cNvSpPr/>
            <p:nvPr/>
          </p:nvSpPr>
          <p:spPr>
            <a:xfrm>
              <a:off x="1817"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2" name="图形"/>
            <p:cNvSpPr/>
            <p:nvPr/>
          </p:nvSpPr>
          <p:spPr>
            <a:xfrm>
              <a:off x="5170"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3" name="图形"/>
            <p:cNvSpPr/>
            <p:nvPr/>
          </p:nvSpPr>
          <p:spPr>
            <a:xfrm>
              <a:off x="8522"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pic>
          <p:nvPicPr>
            <p:cNvPr id="5" name="图形" descr="E:\002千库网\AAAAA千库网\2021\000商务办公\千库网_人使用智能手机手，触摸屏。项目经理研究流程.业务团队工作创业现代办公室.全球战略虚拟图标.创新图界面.分析市场库存模糊_摄影图编号274485.jpg千库网_人使用智能手机手，触摸屏。项目经理研究流程.业务团队工作创业现代办公室.全球战略虚拟图标.创新图界面.分析市场库存模糊_摄影图编号274485"/>
            <p:cNvPicPr>
              <a:picLocks noChangeAspect="1"/>
            </p:cNvPicPr>
            <p:nvPr/>
          </p:nvPicPr>
          <p:blipFill>
            <a:blip r:embed="rId3"/>
            <a:srcRect t="21109" b="18566"/>
            <a:stretch>
              <a:fillRect/>
            </a:stretch>
          </p:blipFill>
          <p:spPr>
            <a:xfrm>
              <a:off x="1785" y="3126"/>
              <a:ext cx="9173" cy="3763"/>
            </a:xfrm>
            <a:prstGeom prst="rect">
              <a:avLst/>
            </a:prstGeom>
          </p:spPr>
        </p:pic>
        <p:sp>
          <p:nvSpPr>
            <p:cNvPr id="12" name="图形"/>
            <p:cNvSpPr/>
            <p:nvPr/>
          </p:nvSpPr>
          <p:spPr>
            <a:xfrm>
              <a:off x="11874"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15" name="图形"/>
            <p:cNvSpPr/>
            <p:nvPr/>
          </p:nvSpPr>
          <p:spPr>
            <a:xfrm>
              <a:off x="15226"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gr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图形"/>
          <p:cNvGrpSpPr/>
          <p:nvPr/>
        </p:nvGrpSpPr>
        <p:grpSpPr>
          <a:xfrm>
            <a:off x="869315" y="1858010"/>
            <a:ext cx="10674350" cy="3672840"/>
            <a:chOff x="1369" y="2940"/>
            <a:chExt cx="16810" cy="5784"/>
          </a:xfrm>
        </p:grpSpPr>
        <p:sp>
          <p:nvSpPr>
            <p:cNvPr id="5" name="图形"/>
            <p:cNvSpPr/>
            <p:nvPr/>
          </p:nvSpPr>
          <p:spPr>
            <a:xfrm>
              <a:off x="1369" y="4666"/>
              <a:ext cx="9474" cy="2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152号-机甲超级黑" panose="00000500000000000000" charset="-122"/>
              </a:endParaRPr>
            </a:p>
          </p:txBody>
        </p:sp>
        <p:sp>
          <p:nvSpPr>
            <p:cNvPr id="4" name="图形"/>
            <p:cNvSpPr/>
            <p:nvPr/>
          </p:nvSpPr>
          <p:spPr>
            <a:xfrm>
              <a:off x="9436" y="2972"/>
              <a:ext cx="8743" cy="5752"/>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152号-机甲超级黑" panose="00000500000000000000" charset="-122"/>
              </a:endParaRPr>
            </a:p>
          </p:txBody>
        </p:sp>
        <p:sp>
          <p:nvSpPr>
            <p:cNvPr id="6" name="图形"/>
            <p:cNvSpPr/>
            <p:nvPr/>
          </p:nvSpPr>
          <p:spPr>
            <a:xfrm>
              <a:off x="1858" y="5407"/>
              <a:ext cx="900" cy="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8" name="图形"/>
            <p:cNvSpPr>
              <a:spLocks noEditPoints="1"/>
            </p:cNvSpPr>
            <p:nvPr/>
          </p:nvSpPr>
          <p:spPr bwMode="auto">
            <a:xfrm>
              <a:off x="1988" y="5575"/>
              <a:ext cx="545" cy="54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accent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2" name="图形"/>
            <p:cNvSpPr txBox="1"/>
            <p:nvPr/>
          </p:nvSpPr>
          <p:spPr>
            <a:xfrm>
              <a:off x="2967" y="5055"/>
              <a:ext cx="2715" cy="630"/>
            </a:xfrm>
            <a:prstGeom prst="rect">
              <a:avLst/>
            </a:prstGeom>
            <a:noFill/>
          </p:spPr>
          <p:txBody>
            <a:bodyPr wrap="none" rtlCol="0">
              <a:normAutofit/>
            </a:bodyPr>
            <a:lstStyle/>
            <a:p>
              <a:pPr algn="just"/>
              <a:r>
                <a:rPr lang="zh-TW" altLang="zh-TW" sz="2000" kern="0">
                  <a:solidFill>
                    <a:schemeClr val="bg1"/>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bg1"/>
                </a:solidFill>
                <a:uFillTx/>
                <a:latin typeface="字魂152号-机甲超级黑"/>
                <a:ea typeface="字魂152号-机甲超级黑"/>
                <a:cs typeface="字魂152号-机甲超级黑" panose="00000500000000000000" charset="-122"/>
                <a:sym typeface="+mn-ea"/>
              </a:endParaRPr>
            </a:p>
          </p:txBody>
        </p:sp>
        <p:sp>
          <p:nvSpPr>
            <p:cNvPr id="3" name="图形"/>
            <p:cNvSpPr txBox="1"/>
            <p:nvPr/>
          </p:nvSpPr>
          <p:spPr>
            <a:xfrm>
              <a:off x="2942" y="5755"/>
              <a:ext cx="6054" cy="710"/>
            </a:xfrm>
            <a:prstGeom prst="rect">
              <a:avLst/>
            </a:prstGeom>
            <a:noFill/>
          </p:spPr>
          <p:txBody>
            <a:bodyPr wrap="square" rtlCol="0">
              <a:normAutofit/>
            </a:bodyPr>
            <a:lstStyle/>
            <a:p>
              <a:pPr algn="l">
                <a:lnSpc>
                  <a:spcPct val="120000"/>
                </a:lnSpc>
              </a:pPr>
              <a:r>
                <a:rPr lang="zh-TW" altLang="zh-TW" sz="1000">
                  <a:solidFill>
                    <a:schemeClr val="bg1"/>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altLang="en-US" sz="1000">
                <a:solidFill>
                  <a:schemeClr val="bg1"/>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9" name="图形"/>
            <p:cNvSpPr/>
            <p:nvPr/>
          </p:nvSpPr>
          <p:spPr>
            <a:xfrm>
              <a:off x="1858" y="3292"/>
              <a:ext cx="900" cy="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10" name="图形"/>
            <p:cNvSpPr>
              <a:spLocks noEditPoints="1"/>
            </p:cNvSpPr>
            <p:nvPr/>
          </p:nvSpPr>
          <p:spPr bwMode="auto">
            <a:xfrm>
              <a:off x="1988" y="3460"/>
              <a:ext cx="545" cy="54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11" name="图形"/>
            <p:cNvSpPr txBox="1"/>
            <p:nvPr/>
          </p:nvSpPr>
          <p:spPr>
            <a:xfrm>
              <a:off x="2967" y="2940"/>
              <a:ext cx="2715" cy="630"/>
            </a:xfrm>
            <a:prstGeom prst="rect">
              <a:avLst/>
            </a:prstGeom>
            <a:noFill/>
          </p:spPr>
          <p:txBody>
            <a:bodyPr wrap="none" rtlCol="0">
              <a:normAutofit/>
            </a:bodyPr>
            <a:lstStyle/>
            <a:p>
              <a:pPr algn="just"/>
              <a:r>
                <a:rPr lang="zh-TW" altLang="zh-TW" sz="2000" kern="0">
                  <a:solidFill>
                    <a:schemeClr val="tx1">
                      <a:lumMod val="85000"/>
                      <a:lumOff val="15000"/>
                    </a:schemeClr>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tx1">
                    <a:lumMod val="85000"/>
                    <a:lumOff val="15000"/>
                  </a:schemeClr>
                </a:solidFill>
                <a:uFillTx/>
                <a:latin typeface="字魂152号-机甲超级黑"/>
                <a:ea typeface="字魂152号-机甲超级黑"/>
                <a:cs typeface="字魂152号-机甲超级黑" panose="00000500000000000000" charset="-122"/>
                <a:sym typeface="+mn-ea"/>
              </a:endParaRPr>
            </a:p>
          </p:txBody>
        </p:sp>
        <p:sp>
          <p:nvSpPr>
            <p:cNvPr id="12" name="图形"/>
            <p:cNvSpPr txBox="1"/>
            <p:nvPr/>
          </p:nvSpPr>
          <p:spPr>
            <a:xfrm>
              <a:off x="2942" y="3470"/>
              <a:ext cx="6054" cy="840"/>
            </a:xfrm>
            <a:prstGeom prst="rect">
              <a:avLst/>
            </a:prstGeom>
            <a:noFill/>
          </p:spPr>
          <p:txBody>
            <a:bodyPr wrap="square" rtlCol="0">
              <a:normAutofit/>
            </a:bodyPr>
            <a:lstStyle/>
            <a:p>
              <a:pPr algn="l">
                <a:lnSpc>
                  <a:spcPct val="120000"/>
                </a:lnSpc>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sz="1000">
                <a:solidFill>
                  <a:schemeClr val="tx1">
                    <a:lumMod val="50000"/>
                    <a:lumOff val="50000"/>
                  </a:schemeClr>
                </a:solidFill>
                <a:latin typeface="字魂152号-机甲超级黑"/>
                <a:ea typeface="字魂152号-机甲超级黑"/>
                <a:cs typeface="字魂152号-机甲超级黑" panose="00000500000000000000" charset="-122"/>
                <a:sym typeface="+mn-ea"/>
              </a:endParaRPr>
            </a:p>
          </p:txBody>
        </p:sp>
        <p:sp>
          <p:nvSpPr>
            <p:cNvPr id="13" name="图形"/>
            <p:cNvSpPr/>
            <p:nvPr/>
          </p:nvSpPr>
          <p:spPr>
            <a:xfrm>
              <a:off x="1858" y="7602"/>
              <a:ext cx="900" cy="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14" name="图形"/>
            <p:cNvSpPr>
              <a:spLocks noEditPoints="1"/>
            </p:cNvSpPr>
            <p:nvPr/>
          </p:nvSpPr>
          <p:spPr bwMode="auto">
            <a:xfrm>
              <a:off x="1988" y="7770"/>
              <a:ext cx="545" cy="54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15" name="图形"/>
            <p:cNvSpPr txBox="1"/>
            <p:nvPr/>
          </p:nvSpPr>
          <p:spPr>
            <a:xfrm>
              <a:off x="2967" y="7250"/>
              <a:ext cx="2715" cy="630"/>
            </a:xfrm>
            <a:prstGeom prst="rect">
              <a:avLst/>
            </a:prstGeom>
            <a:noFill/>
          </p:spPr>
          <p:txBody>
            <a:bodyPr wrap="none" rtlCol="0">
              <a:normAutofit/>
            </a:bodyPr>
            <a:lstStyle/>
            <a:p>
              <a:pPr algn="just"/>
              <a:r>
                <a:rPr lang="zh-TW" altLang="zh-TW" sz="2000" kern="0">
                  <a:solidFill>
                    <a:schemeClr val="tx1">
                      <a:lumMod val="85000"/>
                      <a:lumOff val="15000"/>
                    </a:schemeClr>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tx1">
                    <a:lumMod val="85000"/>
                    <a:lumOff val="15000"/>
                  </a:schemeClr>
                </a:solidFill>
                <a:uFillTx/>
                <a:latin typeface="字魂152号-机甲超级黑"/>
                <a:ea typeface="字魂152号-机甲超级黑"/>
                <a:cs typeface="字魂152号-机甲超级黑" panose="00000500000000000000" charset="-122"/>
                <a:sym typeface="+mn-ea"/>
              </a:endParaRPr>
            </a:p>
          </p:txBody>
        </p:sp>
        <p:sp>
          <p:nvSpPr>
            <p:cNvPr id="16" name="图形"/>
            <p:cNvSpPr txBox="1"/>
            <p:nvPr/>
          </p:nvSpPr>
          <p:spPr>
            <a:xfrm>
              <a:off x="2942" y="7780"/>
              <a:ext cx="6054" cy="840"/>
            </a:xfrm>
            <a:prstGeom prst="rect">
              <a:avLst/>
            </a:prstGeom>
            <a:noFill/>
          </p:spPr>
          <p:txBody>
            <a:bodyPr wrap="square" rtlCol="0">
              <a:normAutofit/>
            </a:bodyPr>
            <a:lstStyle/>
            <a:p>
              <a:pPr algn="l">
                <a:lnSpc>
                  <a:spcPct val="120000"/>
                </a:lnSpc>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sz="1000">
                <a:solidFill>
                  <a:schemeClr val="tx1">
                    <a:lumMod val="50000"/>
                    <a:lumOff val="50000"/>
                  </a:schemeClr>
                </a:solidFill>
                <a:latin typeface="字魂152号-机甲超级黑"/>
                <a:ea typeface="字魂152号-机甲超级黑"/>
                <a:cs typeface="字魂152号-机甲超级黑" panose="00000500000000000000" charset="-122"/>
                <a:sym typeface="+mn-ea"/>
              </a:endParaRPr>
            </a:p>
          </p:txBody>
        </p:sp>
      </p:grpSp>
    </p:spTree>
    <p:custDataLst>
      <p:tags r:id="rId1"/>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图形"/>
          <p:cNvGrpSpPr/>
          <p:nvPr/>
        </p:nvGrpSpPr>
        <p:grpSpPr>
          <a:xfrm>
            <a:off x="1236345" y="1768475"/>
            <a:ext cx="9243033" cy="3745610"/>
            <a:chOff x="1887" y="2890"/>
            <a:chExt cx="15201" cy="6160"/>
          </a:xfrm>
        </p:grpSpPr>
        <p:grpSp>
          <p:nvGrpSpPr>
            <p:cNvPr id="29486" name="图形"/>
            <p:cNvGrpSpPr/>
            <p:nvPr/>
          </p:nvGrpSpPr>
          <p:grpSpPr>
            <a:xfrm>
              <a:off x="2015" y="2890"/>
              <a:ext cx="15053" cy="4568"/>
              <a:chOff x="0" y="0"/>
              <a:chExt cx="10464800" cy="3175000"/>
            </a:xfrm>
          </p:grpSpPr>
          <p:grpSp>
            <p:nvGrpSpPr>
              <p:cNvPr id="29470" name="Group 29470"/>
              <p:cNvGrpSpPr/>
              <p:nvPr/>
            </p:nvGrpSpPr>
            <p:grpSpPr>
              <a:xfrm>
                <a:off x="0" y="317500"/>
                <a:ext cx="1524000" cy="2540000"/>
                <a:chOff x="0" y="0"/>
                <a:chExt cx="1524000" cy="2540000"/>
              </a:xfrm>
            </p:grpSpPr>
            <p:sp>
              <p:nvSpPr>
                <p:cNvPr id="29468" name="图形"/>
                <p:cNvSpPr/>
                <p:nvPr/>
              </p:nvSpPr>
              <p:spPr>
                <a:xfrm>
                  <a:off x="0" y="0"/>
                  <a:ext cx="1524000" cy="254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69" name="图形"/>
                <p:cNvSpPr/>
                <p:nvPr/>
              </p:nvSpPr>
              <p:spPr>
                <a:xfrm>
                  <a:off x="553695" y="994945"/>
                  <a:ext cx="416610" cy="55011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3" name="Group 29473"/>
              <p:cNvGrpSpPr/>
              <p:nvPr/>
            </p:nvGrpSpPr>
            <p:grpSpPr>
              <a:xfrm>
                <a:off x="1571201" y="190500"/>
                <a:ext cx="1676401" cy="2794000"/>
                <a:chOff x="0" y="0"/>
                <a:chExt cx="1676400" cy="2794000"/>
              </a:xfrm>
            </p:grpSpPr>
            <p:sp>
              <p:nvSpPr>
                <p:cNvPr id="29471" name="图形"/>
                <p:cNvSpPr/>
                <p:nvPr/>
              </p:nvSpPr>
              <p:spPr>
                <a:xfrm>
                  <a:off x="0" y="0"/>
                  <a:ext cx="1676400" cy="2794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2" name="图形"/>
                <p:cNvSpPr/>
                <p:nvPr/>
              </p:nvSpPr>
              <p:spPr>
                <a:xfrm>
                  <a:off x="681098" y="1166754"/>
                  <a:ext cx="314204" cy="460492"/>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6" name="Group 29476"/>
              <p:cNvGrpSpPr/>
              <p:nvPr/>
            </p:nvGrpSpPr>
            <p:grpSpPr>
              <a:xfrm>
                <a:off x="8940800" y="317500"/>
                <a:ext cx="1524000" cy="2540000"/>
                <a:chOff x="0" y="0"/>
                <a:chExt cx="1524000" cy="2540000"/>
              </a:xfrm>
            </p:grpSpPr>
            <p:sp>
              <p:nvSpPr>
                <p:cNvPr id="29474" name="图形"/>
                <p:cNvSpPr/>
                <p:nvPr/>
              </p:nvSpPr>
              <p:spPr>
                <a:xfrm flipH="1">
                  <a:off x="0" y="0"/>
                  <a:ext cx="1524000" cy="254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5" name="图形"/>
                <p:cNvSpPr/>
                <p:nvPr/>
              </p:nvSpPr>
              <p:spPr>
                <a:xfrm>
                  <a:off x="561494" y="1114184"/>
                  <a:ext cx="401012" cy="311632"/>
                </a:xfrm>
                <a:custGeom>
                  <a:avLst/>
                  <a:gdLst/>
                  <a:ahLst/>
                  <a:cxnLst>
                    <a:cxn ang="0">
                      <a:pos x="wd2" y="hd2"/>
                    </a:cxn>
                    <a:cxn ang="5400000">
                      <a:pos x="wd2" y="hd2"/>
                    </a:cxn>
                    <a:cxn ang="10800000">
                      <a:pos x="wd2" y="hd2"/>
                    </a:cxn>
                    <a:cxn ang="16200000">
                      <a:pos x="wd2" y="hd2"/>
                    </a:cxn>
                  </a:cxnLst>
                  <a:rect l="0" t="0" r="r" b="b"/>
                  <a:pathLst>
                    <a:path w="21600" h="21345" extrusionOk="0">
                      <a:moveTo>
                        <a:pt x="3348" y="2"/>
                      </a:moveTo>
                      <a:cubicBezTo>
                        <a:pt x="1989" y="2"/>
                        <a:pt x="0" y="1403"/>
                        <a:pt x="0" y="2554"/>
                      </a:cubicBezTo>
                      <a:cubicBezTo>
                        <a:pt x="0" y="4074"/>
                        <a:pt x="0" y="9708"/>
                        <a:pt x="0" y="11941"/>
                      </a:cubicBezTo>
                      <a:lnTo>
                        <a:pt x="787" y="9825"/>
                      </a:lnTo>
                      <a:cubicBezTo>
                        <a:pt x="1450" y="8140"/>
                        <a:pt x="3062" y="7455"/>
                        <a:pt x="4387" y="8299"/>
                      </a:cubicBezTo>
                      <a:lnTo>
                        <a:pt x="10982" y="12492"/>
                      </a:lnTo>
                      <a:cubicBezTo>
                        <a:pt x="12306" y="13336"/>
                        <a:pt x="12845" y="15385"/>
                        <a:pt x="12182" y="17070"/>
                      </a:cubicBezTo>
                      <a:cubicBezTo>
                        <a:pt x="12182" y="17070"/>
                        <a:pt x="10810" y="20494"/>
                        <a:pt x="10810" y="20494"/>
                      </a:cubicBezTo>
                      <a:cubicBezTo>
                        <a:pt x="11174" y="21294"/>
                        <a:pt x="11975" y="21582"/>
                        <a:pt x="12615" y="21135"/>
                      </a:cubicBezTo>
                      <a:cubicBezTo>
                        <a:pt x="13068" y="20819"/>
                        <a:pt x="13116" y="19783"/>
                        <a:pt x="12988" y="18904"/>
                      </a:cubicBezTo>
                      <a:lnTo>
                        <a:pt x="13281" y="18750"/>
                      </a:lnTo>
                      <a:cubicBezTo>
                        <a:pt x="13637" y="19575"/>
                        <a:pt x="14457" y="19883"/>
                        <a:pt x="15106" y="19429"/>
                      </a:cubicBezTo>
                      <a:cubicBezTo>
                        <a:pt x="15579" y="19099"/>
                        <a:pt x="15717" y="17972"/>
                        <a:pt x="15620" y="17070"/>
                      </a:cubicBezTo>
                      <a:lnTo>
                        <a:pt x="15882" y="16890"/>
                      </a:lnTo>
                      <a:cubicBezTo>
                        <a:pt x="16417" y="17509"/>
                        <a:pt x="17213" y="18017"/>
                        <a:pt x="17687" y="17685"/>
                      </a:cubicBezTo>
                      <a:cubicBezTo>
                        <a:pt x="18337" y="17232"/>
                        <a:pt x="18458" y="16177"/>
                        <a:pt x="18101" y="15351"/>
                      </a:cubicBezTo>
                      <a:lnTo>
                        <a:pt x="14037" y="6157"/>
                      </a:lnTo>
                      <a:lnTo>
                        <a:pt x="12030" y="8530"/>
                      </a:lnTo>
                      <a:cubicBezTo>
                        <a:pt x="12030" y="8530"/>
                        <a:pt x="8903" y="8772"/>
                        <a:pt x="8390" y="8119"/>
                      </a:cubicBezTo>
                      <a:cubicBezTo>
                        <a:pt x="7855" y="7440"/>
                        <a:pt x="8047" y="3387"/>
                        <a:pt x="8047" y="3387"/>
                      </a:cubicBezTo>
                      <a:lnTo>
                        <a:pt x="10729" y="2"/>
                      </a:lnTo>
                      <a:cubicBezTo>
                        <a:pt x="10729" y="2"/>
                        <a:pt x="6106" y="2"/>
                        <a:pt x="3348" y="2"/>
                      </a:cubicBezTo>
                      <a:close/>
                      <a:moveTo>
                        <a:pt x="12877" y="15"/>
                      </a:moveTo>
                      <a:lnTo>
                        <a:pt x="10195" y="3426"/>
                      </a:lnTo>
                      <a:lnTo>
                        <a:pt x="9529" y="4285"/>
                      </a:lnTo>
                      <a:cubicBezTo>
                        <a:pt x="9529" y="4285"/>
                        <a:pt x="9332" y="5791"/>
                        <a:pt x="9852" y="6452"/>
                      </a:cubicBezTo>
                      <a:cubicBezTo>
                        <a:pt x="10337" y="7069"/>
                        <a:pt x="11536" y="6837"/>
                        <a:pt x="11536" y="6837"/>
                      </a:cubicBezTo>
                      <a:lnTo>
                        <a:pt x="14874" y="3426"/>
                      </a:lnTo>
                      <a:lnTo>
                        <a:pt x="19583" y="14518"/>
                      </a:lnTo>
                      <a:cubicBezTo>
                        <a:pt x="19583" y="14518"/>
                        <a:pt x="21600" y="14512"/>
                        <a:pt x="21600" y="13659"/>
                      </a:cubicBezTo>
                      <a:cubicBezTo>
                        <a:pt x="21599" y="8488"/>
                        <a:pt x="21600" y="5991"/>
                        <a:pt x="21600" y="4285"/>
                      </a:cubicBezTo>
                      <a:cubicBezTo>
                        <a:pt x="21600" y="4285"/>
                        <a:pt x="20806" y="2570"/>
                        <a:pt x="20511" y="2195"/>
                      </a:cubicBezTo>
                      <a:cubicBezTo>
                        <a:pt x="20237" y="1847"/>
                        <a:pt x="19177" y="41"/>
                        <a:pt x="17556" y="15"/>
                      </a:cubicBezTo>
                      <a:cubicBezTo>
                        <a:pt x="15583" y="-18"/>
                        <a:pt x="12877" y="15"/>
                        <a:pt x="12877" y="15"/>
                      </a:cubicBezTo>
                      <a:close/>
                      <a:moveTo>
                        <a:pt x="2854" y="9581"/>
                      </a:moveTo>
                      <a:cubicBezTo>
                        <a:pt x="2609" y="9684"/>
                        <a:pt x="2403" y="9906"/>
                        <a:pt x="2279" y="10222"/>
                      </a:cubicBezTo>
                      <a:lnTo>
                        <a:pt x="776" y="14031"/>
                      </a:lnTo>
                      <a:cubicBezTo>
                        <a:pt x="528" y="14662"/>
                        <a:pt x="723" y="15433"/>
                        <a:pt x="1220" y="15749"/>
                      </a:cubicBezTo>
                      <a:cubicBezTo>
                        <a:pt x="1717" y="16065"/>
                        <a:pt x="2323" y="15804"/>
                        <a:pt x="2571" y="15172"/>
                      </a:cubicBezTo>
                      <a:cubicBezTo>
                        <a:pt x="2571" y="15172"/>
                        <a:pt x="4074" y="11363"/>
                        <a:pt x="4074" y="11363"/>
                      </a:cubicBezTo>
                      <a:cubicBezTo>
                        <a:pt x="4323" y="10732"/>
                        <a:pt x="4117" y="9962"/>
                        <a:pt x="3620" y="9645"/>
                      </a:cubicBezTo>
                      <a:cubicBezTo>
                        <a:pt x="3372" y="9487"/>
                        <a:pt x="3098" y="9478"/>
                        <a:pt x="2854" y="9581"/>
                      </a:cubicBezTo>
                      <a:close/>
                      <a:moveTo>
                        <a:pt x="5254" y="11107"/>
                      </a:moveTo>
                      <a:cubicBezTo>
                        <a:pt x="5009" y="11210"/>
                        <a:pt x="4793" y="11432"/>
                        <a:pt x="4669" y="11748"/>
                      </a:cubicBezTo>
                      <a:lnTo>
                        <a:pt x="3176" y="15557"/>
                      </a:lnTo>
                      <a:cubicBezTo>
                        <a:pt x="2928" y="16188"/>
                        <a:pt x="3123" y="16958"/>
                        <a:pt x="3620" y="17275"/>
                      </a:cubicBezTo>
                      <a:cubicBezTo>
                        <a:pt x="4117" y="17591"/>
                        <a:pt x="4723" y="17330"/>
                        <a:pt x="4971" y="16698"/>
                      </a:cubicBezTo>
                      <a:cubicBezTo>
                        <a:pt x="4971" y="16698"/>
                        <a:pt x="6474" y="12889"/>
                        <a:pt x="6474" y="12889"/>
                      </a:cubicBezTo>
                      <a:cubicBezTo>
                        <a:pt x="6723" y="12258"/>
                        <a:pt x="6517" y="11488"/>
                        <a:pt x="6020" y="11171"/>
                      </a:cubicBezTo>
                      <a:cubicBezTo>
                        <a:pt x="5772" y="11013"/>
                        <a:pt x="5498" y="11004"/>
                        <a:pt x="5254" y="11107"/>
                      </a:cubicBezTo>
                      <a:close/>
                      <a:moveTo>
                        <a:pt x="7654" y="12633"/>
                      </a:moveTo>
                      <a:cubicBezTo>
                        <a:pt x="7410" y="12736"/>
                        <a:pt x="7193" y="12958"/>
                        <a:pt x="7069" y="13274"/>
                      </a:cubicBezTo>
                      <a:lnTo>
                        <a:pt x="5566" y="17083"/>
                      </a:lnTo>
                      <a:cubicBezTo>
                        <a:pt x="5318" y="17714"/>
                        <a:pt x="5523" y="18485"/>
                        <a:pt x="6020" y="18801"/>
                      </a:cubicBezTo>
                      <a:cubicBezTo>
                        <a:pt x="6517" y="19117"/>
                        <a:pt x="7123" y="18855"/>
                        <a:pt x="7371" y="18224"/>
                      </a:cubicBezTo>
                      <a:cubicBezTo>
                        <a:pt x="7371" y="18224"/>
                        <a:pt x="8874" y="14415"/>
                        <a:pt x="8874" y="14415"/>
                      </a:cubicBezTo>
                      <a:cubicBezTo>
                        <a:pt x="9123" y="13784"/>
                        <a:pt x="8917" y="13014"/>
                        <a:pt x="8420" y="12697"/>
                      </a:cubicBezTo>
                      <a:cubicBezTo>
                        <a:pt x="8172" y="12539"/>
                        <a:pt x="7898" y="12530"/>
                        <a:pt x="7654" y="12633"/>
                      </a:cubicBezTo>
                      <a:close/>
                      <a:moveTo>
                        <a:pt x="10054" y="14159"/>
                      </a:moveTo>
                      <a:cubicBezTo>
                        <a:pt x="9809" y="14262"/>
                        <a:pt x="9593" y="14484"/>
                        <a:pt x="9469" y="14800"/>
                      </a:cubicBezTo>
                      <a:lnTo>
                        <a:pt x="7966" y="18609"/>
                      </a:lnTo>
                      <a:cubicBezTo>
                        <a:pt x="7718" y="19240"/>
                        <a:pt x="7923" y="20010"/>
                        <a:pt x="8420" y="20327"/>
                      </a:cubicBezTo>
                      <a:cubicBezTo>
                        <a:pt x="8917" y="20643"/>
                        <a:pt x="9523" y="20395"/>
                        <a:pt x="9771" y="19763"/>
                      </a:cubicBezTo>
                      <a:lnTo>
                        <a:pt x="11274" y="15941"/>
                      </a:lnTo>
                      <a:cubicBezTo>
                        <a:pt x="11523" y="15310"/>
                        <a:pt x="11317" y="14539"/>
                        <a:pt x="10820" y="14223"/>
                      </a:cubicBezTo>
                      <a:cubicBezTo>
                        <a:pt x="10572" y="14065"/>
                        <a:pt x="10298" y="14056"/>
                        <a:pt x="10054" y="14159"/>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9" name="Group 29479"/>
              <p:cNvGrpSpPr/>
              <p:nvPr/>
            </p:nvGrpSpPr>
            <p:grpSpPr>
              <a:xfrm>
                <a:off x="3301153" y="0"/>
                <a:ext cx="1905001" cy="3175000"/>
                <a:chOff x="0" y="0"/>
                <a:chExt cx="1905000" cy="3175000"/>
              </a:xfrm>
            </p:grpSpPr>
            <p:sp>
              <p:nvSpPr>
                <p:cNvPr id="29477" name="图形"/>
                <p:cNvSpPr/>
                <p:nvPr/>
              </p:nvSpPr>
              <p:spPr>
                <a:xfrm>
                  <a:off x="0" y="0"/>
                  <a:ext cx="1905000" cy="3175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8" name="图形"/>
                <p:cNvSpPr/>
                <p:nvPr/>
              </p:nvSpPr>
              <p:spPr>
                <a:xfrm>
                  <a:off x="827572" y="1347252"/>
                  <a:ext cx="249856" cy="480496"/>
                </a:xfrm>
                <a:custGeom>
                  <a:avLst/>
                  <a:gdLst/>
                  <a:ahLst/>
                  <a:cxnLst>
                    <a:cxn ang="0">
                      <a:pos x="wd2" y="hd2"/>
                    </a:cxn>
                    <a:cxn ang="5400000">
                      <a:pos x="wd2" y="hd2"/>
                    </a:cxn>
                    <a:cxn ang="10800000">
                      <a:pos x="wd2" y="hd2"/>
                    </a:cxn>
                    <a:cxn ang="16200000">
                      <a:pos x="wd2" y="hd2"/>
                    </a:cxn>
                  </a:cxnLst>
                  <a:rect l="0" t="0" r="r" b="b"/>
                  <a:pathLst>
                    <a:path w="21600" h="21600" extrusionOk="0">
                      <a:moveTo>
                        <a:pt x="18796" y="4104"/>
                      </a:moveTo>
                      <a:lnTo>
                        <a:pt x="2804" y="4104"/>
                      </a:lnTo>
                      <a:lnTo>
                        <a:pt x="2804" y="17604"/>
                      </a:lnTo>
                      <a:lnTo>
                        <a:pt x="18796" y="17604"/>
                      </a:lnTo>
                      <a:cubicBezTo>
                        <a:pt x="18796" y="17604"/>
                        <a:pt x="18796" y="4104"/>
                        <a:pt x="18796" y="4104"/>
                      </a:cubicBezTo>
                      <a:close/>
                      <a:moveTo>
                        <a:pt x="14045" y="2025"/>
                      </a:moveTo>
                      <a:lnTo>
                        <a:pt x="7555" y="2025"/>
                      </a:lnTo>
                      <a:cubicBezTo>
                        <a:pt x="7196" y="2025"/>
                        <a:pt x="6906" y="2176"/>
                        <a:pt x="6906" y="2363"/>
                      </a:cubicBezTo>
                      <a:cubicBezTo>
                        <a:pt x="6906" y="2549"/>
                        <a:pt x="7196" y="2700"/>
                        <a:pt x="7555" y="2700"/>
                      </a:cubicBezTo>
                      <a:lnTo>
                        <a:pt x="14045" y="2700"/>
                      </a:lnTo>
                      <a:cubicBezTo>
                        <a:pt x="14404" y="2700"/>
                        <a:pt x="14694" y="2549"/>
                        <a:pt x="14694" y="2363"/>
                      </a:cubicBezTo>
                      <a:cubicBezTo>
                        <a:pt x="14694" y="2176"/>
                        <a:pt x="14404" y="2025"/>
                        <a:pt x="14045" y="2025"/>
                      </a:cubicBezTo>
                      <a:close/>
                      <a:moveTo>
                        <a:pt x="10800" y="20250"/>
                      </a:moveTo>
                      <a:cubicBezTo>
                        <a:pt x="11875" y="20250"/>
                        <a:pt x="12747" y="19796"/>
                        <a:pt x="12747" y="19237"/>
                      </a:cubicBezTo>
                      <a:cubicBezTo>
                        <a:pt x="12747" y="18678"/>
                        <a:pt x="11875" y="18225"/>
                        <a:pt x="10800" y="18225"/>
                      </a:cubicBezTo>
                      <a:cubicBezTo>
                        <a:pt x="9725" y="18225"/>
                        <a:pt x="8853" y="18678"/>
                        <a:pt x="8853" y="19237"/>
                      </a:cubicBezTo>
                      <a:cubicBezTo>
                        <a:pt x="8853" y="19796"/>
                        <a:pt x="9725" y="20250"/>
                        <a:pt x="10800" y="20250"/>
                      </a:cubicBezTo>
                      <a:close/>
                      <a:moveTo>
                        <a:pt x="19004" y="21600"/>
                      </a:moveTo>
                      <a:lnTo>
                        <a:pt x="2596" y="21600"/>
                      </a:lnTo>
                      <a:cubicBezTo>
                        <a:pt x="1162" y="21600"/>
                        <a:pt x="0" y="20996"/>
                        <a:pt x="0" y="20250"/>
                      </a:cubicBezTo>
                      <a:lnTo>
                        <a:pt x="0" y="1350"/>
                      </a:lnTo>
                      <a:cubicBezTo>
                        <a:pt x="0" y="604"/>
                        <a:pt x="1162" y="0"/>
                        <a:pt x="2596" y="0"/>
                      </a:cubicBezTo>
                      <a:lnTo>
                        <a:pt x="19004" y="0"/>
                      </a:lnTo>
                      <a:cubicBezTo>
                        <a:pt x="20438" y="0"/>
                        <a:pt x="21600" y="604"/>
                        <a:pt x="21600" y="1350"/>
                      </a:cubicBezTo>
                      <a:lnTo>
                        <a:pt x="21600" y="20250"/>
                      </a:lnTo>
                      <a:cubicBezTo>
                        <a:pt x="21600" y="20996"/>
                        <a:pt x="20438" y="21600"/>
                        <a:pt x="19004" y="21600"/>
                      </a:cubicBezTo>
                      <a:close/>
                    </a:path>
                  </a:pathLst>
                </a:custGeom>
                <a:solidFill>
                  <a:srgbClr val="FFFFFF"/>
                </a:solidFill>
                <a:ln w="12700" cap="flat">
                  <a:noFill/>
                  <a:miter lim="400000"/>
                </a:ln>
                <a:effectLst/>
              </p:spPr>
              <p:txBody>
                <a:bodyPr wrap="square" lIns="26789" tIns="26789" rIns="26789" bIns="26789"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82" name="Group 29482"/>
              <p:cNvGrpSpPr/>
              <p:nvPr/>
            </p:nvGrpSpPr>
            <p:grpSpPr>
              <a:xfrm>
                <a:off x="5258646" y="0"/>
                <a:ext cx="1905001" cy="3175001"/>
                <a:chOff x="0" y="0"/>
                <a:chExt cx="1905000" cy="3175000"/>
              </a:xfrm>
            </p:grpSpPr>
            <p:sp>
              <p:nvSpPr>
                <p:cNvPr id="29480" name="图形"/>
                <p:cNvSpPr/>
                <p:nvPr/>
              </p:nvSpPr>
              <p:spPr>
                <a:xfrm flipH="1">
                  <a:off x="0" y="0"/>
                  <a:ext cx="1905000" cy="3175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81" name="图形"/>
                <p:cNvSpPr/>
                <p:nvPr/>
              </p:nvSpPr>
              <p:spPr>
                <a:xfrm>
                  <a:off x="746284" y="1381284"/>
                  <a:ext cx="412432" cy="412432"/>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solidFill>
                  <a:srgbClr val="FFFFFF"/>
                </a:solidFill>
                <a:ln w="12700" cap="flat">
                  <a:noFill/>
                  <a:miter lim="400000"/>
                </a:ln>
                <a:effectLst/>
              </p:spPr>
              <p:txBody>
                <a:bodyPr wrap="square" lIns="0" tIns="0" rIns="0" bIns="0" numCol="1" anchor="ctr">
                  <a:noAutofit/>
                </a:bodyPr>
                <a:lstStyle/>
                <a:p>
                  <a:pPr>
                    <a:lnSpc>
                      <a:spcPct val="90000"/>
                    </a:lnSpc>
                    <a:tabLst>
                      <a:tab pos="249555" algn="l"/>
                      <a:tab pos="499745" algn="l"/>
                      <a:tab pos="749935" algn="l"/>
                      <a:tab pos="999490" algn="l"/>
                      <a:tab pos="1249680" algn="l"/>
                      <a:tab pos="1499870" algn="l"/>
                      <a:tab pos="1749425" algn="l"/>
                      <a:tab pos="1999615" algn="l"/>
                      <a:tab pos="2249805" algn="l"/>
                      <a:tab pos="2499995" algn="l"/>
                      <a:tab pos="2749550" algn="l"/>
                      <a:tab pos="2999740" algn="l"/>
                    </a:tabLst>
                    <a:defRPr sz="2500" cap="all">
                      <a:solidFill>
                        <a:srgbClr val="686D76"/>
                      </a:solidFill>
                      <a:latin typeface="Avenir Next Condensed"/>
                      <a:ea typeface="Avenir Next Condensed"/>
                      <a:cs typeface="Avenir Next Condensed"/>
                      <a:sym typeface="Avenir Next Condensed"/>
                    </a:defRPr>
                  </a:pPr>
                  <a:endParaRPr sz="1755">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85" name="Group 29485"/>
              <p:cNvGrpSpPr/>
              <p:nvPr/>
            </p:nvGrpSpPr>
            <p:grpSpPr>
              <a:xfrm>
                <a:off x="7216140" y="190500"/>
                <a:ext cx="1676401" cy="2794000"/>
                <a:chOff x="0" y="0"/>
                <a:chExt cx="1676400" cy="2794000"/>
              </a:xfrm>
            </p:grpSpPr>
            <p:sp>
              <p:nvSpPr>
                <p:cNvPr id="29483" name="图形"/>
                <p:cNvSpPr/>
                <p:nvPr/>
              </p:nvSpPr>
              <p:spPr>
                <a:xfrm flipH="1">
                  <a:off x="0" y="0"/>
                  <a:ext cx="1676400" cy="2794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84" name="图形"/>
                <p:cNvSpPr/>
                <p:nvPr/>
              </p:nvSpPr>
              <p:spPr>
                <a:xfrm>
                  <a:off x="668268" y="1187853"/>
                  <a:ext cx="339864" cy="418294"/>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sp>
          <p:nvSpPr>
            <p:cNvPr id="8" name="图形"/>
            <p:cNvSpPr txBox="1"/>
            <p:nvPr/>
          </p:nvSpPr>
          <p:spPr>
            <a:xfrm>
              <a:off x="2102"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3" name="图形"/>
            <p:cNvSpPr txBox="1"/>
            <p:nvPr/>
          </p:nvSpPr>
          <p:spPr>
            <a:xfrm>
              <a:off x="1887"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 name="图形"/>
            <p:cNvSpPr txBox="1"/>
            <p:nvPr/>
          </p:nvSpPr>
          <p:spPr>
            <a:xfrm>
              <a:off x="4704"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4" name="图形"/>
            <p:cNvSpPr txBox="1"/>
            <p:nvPr/>
          </p:nvSpPr>
          <p:spPr>
            <a:xfrm>
              <a:off x="4489"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5" name="图形"/>
            <p:cNvSpPr txBox="1"/>
            <p:nvPr/>
          </p:nvSpPr>
          <p:spPr>
            <a:xfrm>
              <a:off x="7306"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6" name="图形"/>
            <p:cNvSpPr txBox="1"/>
            <p:nvPr/>
          </p:nvSpPr>
          <p:spPr>
            <a:xfrm>
              <a:off x="7091"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7" name="图形"/>
            <p:cNvSpPr txBox="1"/>
            <p:nvPr/>
          </p:nvSpPr>
          <p:spPr>
            <a:xfrm>
              <a:off x="9908"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txBox="1"/>
            <p:nvPr/>
          </p:nvSpPr>
          <p:spPr>
            <a:xfrm>
              <a:off x="9693"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0" name="图形"/>
            <p:cNvSpPr txBox="1"/>
            <p:nvPr/>
          </p:nvSpPr>
          <p:spPr>
            <a:xfrm>
              <a:off x="12510"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1" name="图形"/>
            <p:cNvSpPr txBox="1"/>
            <p:nvPr/>
          </p:nvSpPr>
          <p:spPr>
            <a:xfrm>
              <a:off x="12295"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2" name="图形"/>
            <p:cNvSpPr txBox="1"/>
            <p:nvPr/>
          </p:nvSpPr>
          <p:spPr>
            <a:xfrm>
              <a:off x="15112"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3" name="图形"/>
            <p:cNvSpPr txBox="1"/>
            <p:nvPr/>
          </p:nvSpPr>
          <p:spPr>
            <a:xfrm>
              <a:off x="14897"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grpSp>
    </p:spTree>
    <p:custDataLst>
      <p:tags r:id="rId1"/>
    </p:custData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图形"/>
          <p:cNvGrpSpPr/>
          <p:nvPr/>
        </p:nvGrpSpPr>
        <p:grpSpPr>
          <a:xfrm>
            <a:off x="1293495" y="1884045"/>
            <a:ext cx="9255760" cy="3565525"/>
            <a:chOff x="1997" y="3343"/>
            <a:chExt cx="14576" cy="5615"/>
          </a:xfrm>
        </p:grpSpPr>
        <p:sp>
          <p:nvSpPr>
            <p:cNvPr id="56" name="图形"/>
            <p:cNvSpPr/>
            <p:nvPr>
              <p:custDataLst>
                <p:tags r:id="rId2"/>
              </p:custDataLst>
            </p:nvPr>
          </p:nvSpPr>
          <p:spPr>
            <a:xfrm>
              <a:off x="7384" y="4880"/>
              <a:ext cx="4077" cy="4078"/>
            </a:xfrm>
            <a:prstGeom prst="ellipse">
              <a:avLst/>
            </a:prstGeom>
            <a:noFill/>
            <a:ln w="762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nchorCtr="1">
              <a:normAutofit/>
            </a:bodyPr>
            <a:lstStyle/>
            <a:p>
              <a:pPr algn="ctr">
                <a:defRPr/>
              </a:pPr>
              <a:endParaRPr lang="zh-CN" altLang="en-US" sz="2000">
                <a:solidFill>
                  <a:schemeClr val="tx1"/>
                </a:solidFill>
                <a:cs typeface="字魂58号-创中黑" panose="00000500000000000000" charset="-122"/>
              </a:endParaRPr>
            </a:p>
          </p:txBody>
        </p:sp>
        <p:sp>
          <p:nvSpPr>
            <p:cNvPr id="61" name="图形"/>
            <p:cNvSpPr/>
            <p:nvPr>
              <p:custDataLst>
                <p:tags r:id="rId3"/>
              </p:custDataLst>
            </p:nvPr>
          </p:nvSpPr>
          <p:spPr>
            <a:xfrm>
              <a:off x="6554" y="3343"/>
              <a:ext cx="2700" cy="3107"/>
            </a:xfrm>
            <a:custGeom>
              <a:avLst/>
              <a:gdLst>
                <a:gd name="connsiteX0" fmla="*/ 1710175 w 1714090"/>
                <a:gd name="connsiteY0" fmla="*/ 0 h 1972478"/>
                <a:gd name="connsiteX1" fmla="*/ 1714090 w 1714090"/>
                <a:gd name="connsiteY1" fmla="*/ 1972478 h 1972478"/>
                <a:gd name="connsiteX2" fmla="*/ 0 w 1714090"/>
                <a:gd name="connsiteY2" fmla="*/ 982847 h 1972478"/>
              </a:gdLst>
              <a:ahLst/>
              <a:cxnLst>
                <a:cxn ang="0">
                  <a:pos x="connsiteX0" y="connsiteY0"/>
                </a:cxn>
                <a:cxn ang="0">
                  <a:pos x="connsiteX1" y="connsiteY1"/>
                </a:cxn>
                <a:cxn ang="0">
                  <a:pos x="connsiteX2" y="connsiteY2"/>
                </a:cxn>
              </a:cxnLst>
              <a:rect l="l" t="t" r="r" b="b"/>
              <a:pathLst>
                <a:path w="1714090" h="1972478">
                  <a:moveTo>
                    <a:pt x="1710175" y="0"/>
                  </a:moveTo>
                  <a:lnTo>
                    <a:pt x="1714090" y="1972478"/>
                  </a:lnTo>
                  <a:lnTo>
                    <a:pt x="0" y="98284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2" name="图形"/>
            <p:cNvSpPr/>
            <p:nvPr>
              <p:custDataLst>
                <p:tags r:id="rId4"/>
              </p:custDataLst>
            </p:nvPr>
          </p:nvSpPr>
          <p:spPr>
            <a:xfrm>
              <a:off x="9576" y="5310"/>
              <a:ext cx="2698" cy="3105"/>
            </a:xfrm>
            <a:custGeom>
              <a:avLst/>
              <a:gdLst>
                <a:gd name="connsiteX0" fmla="*/ 1710174 w 1714090"/>
                <a:gd name="connsiteY0" fmla="*/ 0 h 1972478"/>
                <a:gd name="connsiteX1" fmla="*/ 1714090 w 1714090"/>
                <a:gd name="connsiteY1" fmla="*/ 1972478 h 1972478"/>
                <a:gd name="connsiteX2" fmla="*/ 0 w 1714090"/>
                <a:gd name="connsiteY2" fmla="*/ 982848 h 1972478"/>
              </a:gdLst>
              <a:ahLst/>
              <a:cxnLst>
                <a:cxn ang="0">
                  <a:pos x="connsiteX0" y="connsiteY0"/>
                </a:cxn>
                <a:cxn ang="0">
                  <a:pos x="connsiteX1" y="connsiteY1"/>
                </a:cxn>
                <a:cxn ang="0">
                  <a:pos x="connsiteX2" y="connsiteY2"/>
                </a:cxn>
              </a:cxnLst>
              <a:rect l="l" t="t" r="r" b="b"/>
              <a:pathLst>
                <a:path w="1714090" h="1972478">
                  <a:moveTo>
                    <a:pt x="1710174" y="0"/>
                  </a:moveTo>
                  <a:lnTo>
                    <a:pt x="1714090" y="1972478"/>
                  </a:lnTo>
                  <a:lnTo>
                    <a:pt x="0" y="98284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3" name="图形"/>
            <p:cNvSpPr/>
            <p:nvPr>
              <p:custDataLst>
                <p:tags r:id="rId5"/>
              </p:custDataLst>
            </p:nvPr>
          </p:nvSpPr>
          <p:spPr>
            <a:xfrm>
              <a:off x="6549" y="5310"/>
              <a:ext cx="2700" cy="3105"/>
            </a:xfrm>
            <a:custGeom>
              <a:avLst/>
              <a:gdLst>
                <a:gd name="connsiteX0" fmla="*/ 3917 w 1714090"/>
                <a:gd name="connsiteY0" fmla="*/ 0 h 1972478"/>
                <a:gd name="connsiteX1" fmla="*/ 1714090 w 1714090"/>
                <a:gd name="connsiteY1" fmla="*/ 982848 h 1972478"/>
                <a:gd name="connsiteX2" fmla="*/ 0 w 1714090"/>
                <a:gd name="connsiteY2" fmla="*/ 1972478 h 1972478"/>
              </a:gdLst>
              <a:ahLst/>
              <a:cxnLst>
                <a:cxn ang="0">
                  <a:pos x="connsiteX0" y="connsiteY0"/>
                </a:cxn>
                <a:cxn ang="0">
                  <a:pos x="connsiteX1" y="connsiteY1"/>
                </a:cxn>
                <a:cxn ang="0">
                  <a:pos x="connsiteX2" y="connsiteY2"/>
                </a:cxn>
              </a:cxnLst>
              <a:rect l="l" t="t" r="r" b="b"/>
              <a:pathLst>
                <a:path w="1714090" h="1972478">
                  <a:moveTo>
                    <a:pt x="3917" y="0"/>
                  </a:moveTo>
                  <a:lnTo>
                    <a:pt x="1714090" y="982848"/>
                  </a:lnTo>
                  <a:lnTo>
                    <a:pt x="0" y="1972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24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4" name="图形"/>
            <p:cNvSpPr/>
            <p:nvPr>
              <p:custDataLst>
                <p:tags r:id="rId6"/>
              </p:custDataLst>
            </p:nvPr>
          </p:nvSpPr>
          <p:spPr>
            <a:xfrm>
              <a:off x="9586" y="3343"/>
              <a:ext cx="2698" cy="3107"/>
            </a:xfrm>
            <a:custGeom>
              <a:avLst/>
              <a:gdLst>
                <a:gd name="connsiteX0" fmla="*/ 3915 w 1714090"/>
                <a:gd name="connsiteY0" fmla="*/ 0 h 1972478"/>
                <a:gd name="connsiteX1" fmla="*/ 1714090 w 1714090"/>
                <a:gd name="connsiteY1" fmla="*/ 982847 h 1972478"/>
                <a:gd name="connsiteX2" fmla="*/ 0 w 1714090"/>
                <a:gd name="connsiteY2" fmla="*/ 1972478 h 1972478"/>
              </a:gdLst>
              <a:ahLst/>
              <a:cxnLst>
                <a:cxn ang="0">
                  <a:pos x="connsiteX0" y="connsiteY0"/>
                </a:cxn>
                <a:cxn ang="0">
                  <a:pos x="connsiteX1" y="connsiteY1"/>
                </a:cxn>
                <a:cxn ang="0">
                  <a:pos x="connsiteX2" y="connsiteY2"/>
                </a:cxn>
              </a:cxnLst>
              <a:rect l="l" t="t" r="r" b="b"/>
              <a:pathLst>
                <a:path w="1714090" h="1972478">
                  <a:moveTo>
                    <a:pt x="3915" y="0"/>
                  </a:moveTo>
                  <a:lnTo>
                    <a:pt x="1714090" y="982847"/>
                  </a:lnTo>
                  <a:lnTo>
                    <a:pt x="0" y="1972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468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5" name="图形"/>
            <p:cNvSpPr>
              <a:spLocks noChangeArrowheads="1"/>
            </p:cNvSpPr>
            <p:nvPr/>
          </p:nvSpPr>
          <p:spPr bwMode="auto">
            <a:xfrm>
              <a:off x="12981" y="3987"/>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66" name="图形"/>
            <p:cNvSpPr/>
            <p:nvPr/>
          </p:nvSpPr>
          <p:spPr>
            <a:xfrm>
              <a:off x="13101" y="3474"/>
              <a:ext cx="2630" cy="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67" name="图形"/>
            <p:cNvSpPr>
              <a:spLocks noChangeArrowheads="1"/>
            </p:cNvSpPr>
            <p:nvPr/>
          </p:nvSpPr>
          <p:spPr bwMode="auto">
            <a:xfrm>
              <a:off x="12981" y="6635"/>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68" name="图形"/>
            <p:cNvSpPr/>
            <p:nvPr/>
          </p:nvSpPr>
          <p:spPr>
            <a:xfrm>
              <a:off x="13101" y="6122"/>
              <a:ext cx="2630" cy="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69" name="图形"/>
            <p:cNvSpPr>
              <a:spLocks noChangeArrowheads="1"/>
            </p:cNvSpPr>
            <p:nvPr/>
          </p:nvSpPr>
          <p:spPr bwMode="auto">
            <a:xfrm>
              <a:off x="1997" y="3987"/>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70" name="图形"/>
            <p:cNvSpPr/>
            <p:nvPr/>
          </p:nvSpPr>
          <p:spPr>
            <a:xfrm>
              <a:off x="2117" y="3474"/>
              <a:ext cx="2630" cy="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71" name="图形"/>
            <p:cNvSpPr>
              <a:spLocks noChangeArrowheads="1"/>
            </p:cNvSpPr>
            <p:nvPr/>
          </p:nvSpPr>
          <p:spPr bwMode="auto">
            <a:xfrm>
              <a:off x="1997" y="6635"/>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72" name="图形"/>
            <p:cNvSpPr/>
            <p:nvPr/>
          </p:nvSpPr>
          <p:spPr>
            <a:xfrm>
              <a:off x="2117" y="6122"/>
              <a:ext cx="2630" cy="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73" name="图形"/>
            <p:cNvSpPr/>
            <p:nvPr>
              <p:custDataLst>
                <p:tags r:id="rId7"/>
              </p:custDataLst>
            </p:nvPr>
          </p:nvSpPr>
          <p:spPr>
            <a:xfrm rot="16200000">
              <a:off x="8344" y="5764"/>
              <a:ext cx="2157" cy="219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468000" anchor="ctr">
              <a:normAutofit/>
            </a:bodyPr>
            <a:lstStyle/>
            <a:p>
              <a:pPr algn="ctr">
                <a:defRPr/>
              </a:pPr>
              <a:endParaRPr lang="zh-CN" altLang="en-US">
                <a:solidFill>
                  <a:srgbClr val="FFFFFF"/>
                </a:solidFill>
                <a:cs typeface="字魂58号-创中黑" panose="00000500000000000000" charset="-122"/>
              </a:endParaRPr>
            </a:p>
          </p:txBody>
        </p:sp>
        <p:grpSp>
          <p:nvGrpSpPr>
            <p:cNvPr id="238" name="Group 237"/>
            <p:cNvGrpSpPr/>
            <p:nvPr/>
          </p:nvGrpSpPr>
          <p:grpSpPr>
            <a:xfrm>
              <a:off x="9054" y="6464"/>
              <a:ext cx="772" cy="744"/>
              <a:chOff x="4064000" y="5461000"/>
              <a:chExt cx="735013" cy="709613"/>
            </a:xfrm>
            <a:solidFill>
              <a:schemeClr val="bg1"/>
            </a:solidFill>
          </p:grpSpPr>
          <p:sp>
            <p:nvSpPr>
              <p:cNvPr id="239" name="图形"/>
              <p:cNvSpPr>
                <a:spLocks noEditPoints="1"/>
              </p:cNvSpPr>
              <p:nvPr/>
            </p:nvSpPr>
            <p:spPr bwMode="auto">
              <a:xfrm>
                <a:off x="4064000" y="5461000"/>
                <a:ext cx="708025" cy="709613"/>
              </a:xfrm>
              <a:custGeom>
                <a:avLst/>
                <a:gdLst>
                  <a:gd name="T0" fmla="*/ 142 w 186"/>
                  <a:gd name="T1" fmla="*/ 155 h 186"/>
                  <a:gd name="T2" fmla="*/ 125 w 186"/>
                  <a:gd name="T3" fmla="*/ 165 h 186"/>
                  <a:gd name="T4" fmla="*/ 131 w 186"/>
                  <a:gd name="T5" fmla="*/ 156 h 186"/>
                  <a:gd name="T6" fmla="*/ 121 w 186"/>
                  <a:gd name="T7" fmla="*/ 157 h 186"/>
                  <a:gd name="T8" fmla="*/ 114 w 186"/>
                  <a:gd name="T9" fmla="*/ 156 h 186"/>
                  <a:gd name="T10" fmla="*/ 93 w 186"/>
                  <a:gd name="T11" fmla="*/ 172 h 186"/>
                  <a:gd name="T12" fmla="*/ 60 w 186"/>
                  <a:gd name="T13" fmla="*/ 131 h 186"/>
                  <a:gd name="T14" fmla="*/ 76 w 186"/>
                  <a:gd name="T15" fmla="*/ 131 h 186"/>
                  <a:gd name="T16" fmla="*/ 72 w 186"/>
                  <a:gd name="T17" fmla="*/ 120 h 186"/>
                  <a:gd name="T18" fmla="*/ 71 w 186"/>
                  <a:gd name="T19" fmla="*/ 117 h 186"/>
                  <a:gd name="T20" fmla="*/ 57 w 186"/>
                  <a:gd name="T21" fmla="*/ 117 h 186"/>
                  <a:gd name="T22" fmla="*/ 56 w 186"/>
                  <a:gd name="T23" fmla="*/ 93 h 186"/>
                  <a:gd name="T24" fmla="*/ 57 w 186"/>
                  <a:gd name="T25" fmla="*/ 72 h 186"/>
                  <a:gd name="T26" fmla="*/ 81 w 186"/>
                  <a:gd name="T27" fmla="*/ 72 h 186"/>
                  <a:gd name="T28" fmla="*/ 98 w 186"/>
                  <a:gd name="T29" fmla="*/ 58 h 186"/>
                  <a:gd name="T30" fmla="*/ 60 w 186"/>
                  <a:gd name="T31" fmla="*/ 58 h 186"/>
                  <a:gd name="T32" fmla="*/ 93 w 186"/>
                  <a:gd name="T33" fmla="*/ 14 h 186"/>
                  <a:gd name="T34" fmla="*/ 125 w 186"/>
                  <a:gd name="T35" fmla="*/ 53 h 186"/>
                  <a:gd name="T36" fmla="*/ 140 w 186"/>
                  <a:gd name="T37" fmla="*/ 56 h 186"/>
                  <a:gd name="T38" fmla="*/ 125 w 186"/>
                  <a:gd name="T39" fmla="*/ 21 h 186"/>
                  <a:gd name="T40" fmla="*/ 164 w 186"/>
                  <a:gd name="T41" fmla="*/ 58 h 186"/>
                  <a:gd name="T42" fmla="*/ 145 w 186"/>
                  <a:gd name="T43" fmla="*/ 58 h 186"/>
                  <a:gd name="T44" fmla="*/ 162 w 186"/>
                  <a:gd name="T45" fmla="*/ 72 h 186"/>
                  <a:gd name="T46" fmla="*/ 169 w 186"/>
                  <a:gd name="T47" fmla="*/ 72 h 186"/>
                  <a:gd name="T48" fmla="*/ 172 w 186"/>
                  <a:gd name="T49" fmla="*/ 93 h 186"/>
                  <a:gd name="T50" fmla="*/ 172 w 186"/>
                  <a:gd name="T51" fmla="*/ 94 h 186"/>
                  <a:gd name="T52" fmla="*/ 170 w 186"/>
                  <a:gd name="T53" fmla="*/ 123 h 186"/>
                  <a:gd name="T54" fmla="*/ 178 w 186"/>
                  <a:gd name="T55" fmla="*/ 131 h 186"/>
                  <a:gd name="T56" fmla="*/ 178 w 186"/>
                  <a:gd name="T57" fmla="*/ 131 h 186"/>
                  <a:gd name="T58" fmla="*/ 179 w 186"/>
                  <a:gd name="T59" fmla="*/ 131 h 186"/>
                  <a:gd name="T60" fmla="*/ 179 w 186"/>
                  <a:gd name="T61" fmla="*/ 128 h 186"/>
                  <a:gd name="T62" fmla="*/ 186 w 186"/>
                  <a:gd name="T63" fmla="*/ 93 h 186"/>
                  <a:gd name="T64" fmla="*/ 93 w 186"/>
                  <a:gd name="T65" fmla="*/ 0 h 186"/>
                  <a:gd name="T66" fmla="*/ 0 w 186"/>
                  <a:gd name="T67" fmla="*/ 93 h 186"/>
                  <a:gd name="T68" fmla="*/ 93 w 186"/>
                  <a:gd name="T69" fmla="*/ 186 h 186"/>
                  <a:gd name="T70" fmla="*/ 151 w 186"/>
                  <a:gd name="T71" fmla="*/ 166 h 186"/>
                  <a:gd name="T72" fmla="*/ 142 w 186"/>
                  <a:gd name="T73" fmla="*/ 155 h 186"/>
                  <a:gd name="T74" fmla="*/ 61 w 186"/>
                  <a:gd name="T75" fmla="*/ 21 h 186"/>
                  <a:gd name="T76" fmla="*/ 45 w 186"/>
                  <a:gd name="T77" fmla="*/ 58 h 186"/>
                  <a:gd name="T78" fmla="*/ 22 w 186"/>
                  <a:gd name="T79" fmla="*/ 58 h 186"/>
                  <a:gd name="T80" fmla="*/ 61 w 186"/>
                  <a:gd name="T81" fmla="*/ 21 h 186"/>
                  <a:gd name="T82" fmla="*/ 14 w 186"/>
                  <a:gd name="T83" fmla="*/ 93 h 186"/>
                  <a:gd name="T84" fmla="*/ 17 w 186"/>
                  <a:gd name="T85" fmla="*/ 72 h 186"/>
                  <a:gd name="T86" fmla="*/ 43 w 186"/>
                  <a:gd name="T87" fmla="*/ 72 h 186"/>
                  <a:gd name="T88" fmla="*/ 42 w 186"/>
                  <a:gd name="T89" fmla="*/ 93 h 186"/>
                  <a:gd name="T90" fmla="*/ 43 w 186"/>
                  <a:gd name="T91" fmla="*/ 117 h 186"/>
                  <a:gd name="T92" fmla="*/ 17 w 186"/>
                  <a:gd name="T93" fmla="*/ 117 h 186"/>
                  <a:gd name="T94" fmla="*/ 14 w 186"/>
                  <a:gd name="T95" fmla="*/ 93 h 186"/>
                  <a:gd name="T96" fmla="*/ 23 w 186"/>
                  <a:gd name="T97" fmla="*/ 131 h 186"/>
                  <a:gd name="T98" fmla="*/ 46 w 186"/>
                  <a:gd name="T99" fmla="*/ 131 h 186"/>
                  <a:gd name="T100" fmla="*/ 61 w 186"/>
                  <a:gd name="T101" fmla="*/ 165 h 186"/>
                  <a:gd name="T102" fmla="*/ 23 w 186"/>
                  <a:gd name="T103" fmla="*/ 13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6" h="186">
                    <a:moveTo>
                      <a:pt x="142" y="155"/>
                    </a:moveTo>
                    <a:cubicBezTo>
                      <a:pt x="137" y="159"/>
                      <a:pt x="131" y="163"/>
                      <a:pt x="125" y="165"/>
                    </a:cubicBezTo>
                    <a:cubicBezTo>
                      <a:pt x="127" y="162"/>
                      <a:pt x="129" y="159"/>
                      <a:pt x="131" y="156"/>
                    </a:cubicBezTo>
                    <a:cubicBezTo>
                      <a:pt x="128" y="157"/>
                      <a:pt x="124" y="157"/>
                      <a:pt x="121" y="157"/>
                    </a:cubicBezTo>
                    <a:cubicBezTo>
                      <a:pt x="119" y="157"/>
                      <a:pt x="117" y="157"/>
                      <a:pt x="114" y="156"/>
                    </a:cubicBezTo>
                    <a:cubicBezTo>
                      <a:pt x="108" y="166"/>
                      <a:pt x="100" y="172"/>
                      <a:pt x="93" y="172"/>
                    </a:cubicBezTo>
                    <a:cubicBezTo>
                      <a:pt x="81" y="172"/>
                      <a:pt x="67" y="156"/>
                      <a:pt x="60" y="131"/>
                    </a:cubicBezTo>
                    <a:cubicBezTo>
                      <a:pt x="76" y="131"/>
                      <a:pt x="76" y="131"/>
                      <a:pt x="76" y="131"/>
                    </a:cubicBezTo>
                    <a:cubicBezTo>
                      <a:pt x="74" y="127"/>
                      <a:pt x="73" y="124"/>
                      <a:pt x="72" y="120"/>
                    </a:cubicBezTo>
                    <a:cubicBezTo>
                      <a:pt x="71" y="119"/>
                      <a:pt x="71" y="118"/>
                      <a:pt x="71" y="117"/>
                    </a:cubicBezTo>
                    <a:cubicBezTo>
                      <a:pt x="57" y="117"/>
                      <a:pt x="57" y="117"/>
                      <a:pt x="57" y="117"/>
                    </a:cubicBezTo>
                    <a:cubicBezTo>
                      <a:pt x="56" y="109"/>
                      <a:pt x="56" y="101"/>
                      <a:pt x="56" y="93"/>
                    </a:cubicBezTo>
                    <a:cubicBezTo>
                      <a:pt x="56" y="86"/>
                      <a:pt x="56" y="79"/>
                      <a:pt x="57" y="72"/>
                    </a:cubicBezTo>
                    <a:cubicBezTo>
                      <a:pt x="81" y="72"/>
                      <a:pt x="81" y="72"/>
                      <a:pt x="81" y="72"/>
                    </a:cubicBezTo>
                    <a:cubicBezTo>
                      <a:pt x="85" y="66"/>
                      <a:pt x="91" y="62"/>
                      <a:pt x="98" y="58"/>
                    </a:cubicBezTo>
                    <a:cubicBezTo>
                      <a:pt x="60" y="58"/>
                      <a:pt x="60" y="58"/>
                      <a:pt x="60" y="58"/>
                    </a:cubicBezTo>
                    <a:cubicBezTo>
                      <a:pt x="66" y="32"/>
                      <a:pt x="80" y="14"/>
                      <a:pt x="93" y="14"/>
                    </a:cubicBezTo>
                    <a:cubicBezTo>
                      <a:pt x="105" y="14"/>
                      <a:pt x="118" y="29"/>
                      <a:pt x="125" y="53"/>
                    </a:cubicBezTo>
                    <a:cubicBezTo>
                      <a:pt x="130" y="53"/>
                      <a:pt x="135" y="54"/>
                      <a:pt x="140" y="56"/>
                    </a:cubicBezTo>
                    <a:cubicBezTo>
                      <a:pt x="137" y="42"/>
                      <a:pt x="132" y="30"/>
                      <a:pt x="125" y="21"/>
                    </a:cubicBezTo>
                    <a:cubicBezTo>
                      <a:pt x="142" y="28"/>
                      <a:pt x="156" y="42"/>
                      <a:pt x="164" y="58"/>
                    </a:cubicBezTo>
                    <a:cubicBezTo>
                      <a:pt x="145" y="58"/>
                      <a:pt x="145" y="58"/>
                      <a:pt x="145" y="58"/>
                    </a:cubicBezTo>
                    <a:cubicBezTo>
                      <a:pt x="151" y="62"/>
                      <a:pt x="157" y="66"/>
                      <a:pt x="162" y="72"/>
                    </a:cubicBezTo>
                    <a:cubicBezTo>
                      <a:pt x="169" y="72"/>
                      <a:pt x="169" y="72"/>
                      <a:pt x="169" y="72"/>
                    </a:cubicBezTo>
                    <a:cubicBezTo>
                      <a:pt x="171" y="79"/>
                      <a:pt x="172" y="86"/>
                      <a:pt x="172" y="93"/>
                    </a:cubicBezTo>
                    <a:cubicBezTo>
                      <a:pt x="172" y="93"/>
                      <a:pt x="172" y="94"/>
                      <a:pt x="172" y="94"/>
                    </a:cubicBezTo>
                    <a:cubicBezTo>
                      <a:pt x="174" y="104"/>
                      <a:pt x="173" y="113"/>
                      <a:pt x="170" y="123"/>
                    </a:cubicBezTo>
                    <a:cubicBezTo>
                      <a:pt x="178" y="131"/>
                      <a:pt x="178" y="131"/>
                      <a:pt x="178" y="131"/>
                    </a:cubicBezTo>
                    <a:cubicBezTo>
                      <a:pt x="178" y="131"/>
                      <a:pt x="178" y="131"/>
                      <a:pt x="178" y="131"/>
                    </a:cubicBezTo>
                    <a:cubicBezTo>
                      <a:pt x="179" y="131"/>
                      <a:pt x="179" y="131"/>
                      <a:pt x="179" y="131"/>
                    </a:cubicBezTo>
                    <a:cubicBezTo>
                      <a:pt x="179" y="128"/>
                      <a:pt x="179" y="128"/>
                      <a:pt x="179" y="128"/>
                    </a:cubicBezTo>
                    <a:cubicBezTo>
                      <a:pt x="184" y="117"/>
                      <a:pt x="186" y="106"/>
                      <a:pt x="186" y="93"/>
                    </a:cubicBezTo>
                    <a:cubicBezTo>
                      <a:pt x="186" y="42"/>
                      <a:pt x="144" y="0"/>
                      <a:pt x="93" y="0"/>
                    </a:cubicBezTo>
                    <a:cubicBezTo>
                      <a:pt x="42" y="0"/>
                      <a:pt x="0" y="42"/>
                      <a:pt x="0" y="93"/>
                    </a:cubicBezTo>
                    <a:cubicBezTo>
                      <a:pt x="0" y="144"/>
                      <a:pt x="42" y="186"/>
                      <a:pt x="93" y="186"/>
                    </a:cubicBezTo>
                    <a:cubicBezTo>
                      <a:pt x="115" y="186"/>
                      <a:pt x="135" y="178"/>
                      <a:pt x="151" y="166"/>
                    </a:cubicBezTo>
                    <a:lnTo>
                      <a:pt x="142" y="155"/>
                    </a:lnTo>
                    <a:close/>
                    <a:moveTo>
                      <a:pt x="61" y="21"/>
                    </a:moveTo>
                    <a:cubicBezTo>
                      <a:pt x="54" y="31"/>
                      <a:pt x="49" y="44"/>
                      <a:pt x="45" y="58"/>
                    </a:cubicBezTo>
                    <a:cubicBezTo>
                      <a:pt x="22" y="58"/>
                      <a:pt x="22" y="58"/>
                      <a:pt x="22" y="58"/>
                    </a:cubicBezTo>
                    <a:cubicBezTo>
                      <a:pt x="30" y="42"/>
                      <a:pt x="44" y="28"/>
                      <a:pt x="61" y="21"/>
                    </a:cubicBezTo>
                    <a:close/>
                    <a:moveTo>
                      <a:pt x="14" y="93"/>
                    </a:moveTo>
                    <a:cubicBezTo>
                      <a:pt x="14" y="86"/>
                      <a:pt x="15" y="79"/>
                      <a:pt x="17" y="72"/>
                    </a:cubicBezTo>
                    <a:cubicBezTo>
                      <a:pt x="43" y="72"/>
                      <a:pt x="43" y="72"/>
                      <a:pt x="43" y="72"/>
                    </a:cubicBezTo>
                    <a:cubicBezTo>
                      <a:pt x="42" y="79"/>
                      <a:pt x="42" y="86"/>
                      <a:pt x="42" y="93"/>
                    </a:cubicBezTo>
                    <a:cubicBezTo>
                      <a:pt x="42" y="101"/>
                      <a:pt x="42" y="109"/>
                      <a:pt x="43" y="117"/>
                    </a:cubicBezTo>
                    <a:cubicBezTo>
                      <a:pt x="17" y="117"/>
                      <a:pt x="17" y="117"/>
                      <a:pt x="17" y="117"/>
                    </a:cubicBezTo>
                    <a:cubicBezTo>
                      <a:pt x="15" y="109"/>
                      <a:pt x="14" y="101"/>
                      <a:pt x="14" y="93"/>
                    </a:cubicBezTo>
                    <a:close/>
                    <a:moveTo>
                      <a:pt x="23" y="131"/>
                    </a:moveTo>
                    <a:cubicBezTo>
                      <a:pt x="46" y="131"/>
                      <a:pt x="46" y="131"/>
                      <a:pt x="46" y="131"/>
                    </a:cubicBezTo>
                    <a:cubicBezTo>
                      <a:pt x="49" y="144"/>
                      <a:pt x="54" y="156"/>
                      <a:pt x="61" y="165"/>
                    </a:cubicBezTo>
                    <a:cubicBezTo>
                      <a:pt x="45" y="158"/>
                      <a:pt x="32" y="146"/>
                      <a:pt x="23"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sp>
            <p:nvSpPr>
              <p:cNvPr id="74" name="图形"/>
              <p:cNvSpPr>
                <a:spLocks noEditPoints="1"/>
              </p:cNvSpPr>
              <p:nvPr/>
            </p:nvSpPr>
            <p:spPr bwMode="auto">
              <a:xfrm>
                <a:off x="4352925" y="5691188"/>
                <a:ext cx="446088" cy="446088"/>
              </a:xfrm>
              <a:custGeom>
                <a:avLst/>
                <a:gdLst>
                  <a:gd name="T0" fmla="*/ 116 w 117"/>
                  <a:gd name="T1" fmla="*/ 103 h 117"/>
                  <a:gd name="T2" fmla="*/ 81 w 117"/>
                  <a:gd name="T3" fmla="*/ 65 h 117"/>
                  <a:gd name="T4" fmla="*/ 80 w 117"/>
                  <a:gd name="T5" fmla="*/ 65 h 117"/>
                  <a:gd name="T6" fmla="*/ 84 w 117"/>
                  <a:gd name="T7" fmla="*/ 33 h 117"/>
                  <a:gd name="T8" fmla="*/ 33 w 117"/>
                  <a:gd name="T9" fmla="*/ 6 h 117"/>
                  <a:gd name="T10" fmla="*/ 7 w 117"/>
                  <a:gd name="T11" fmla="*/ 57 h 117"/>
                  <a:gd name="T12" fmla="*/ 57 w 117"/>
                  <a:gd name="T13" fmla="*/ 83 h 117"/>
                  <a:gd name="T14" fmla="*/ 67 w 117"/>
                  <a:gd name="T15" fmla="*/ 79 h 117"/>
                  <a:gd name="T16" fmla="*/ 101 w 117"/>
                  <a:gd name="T17" fmla="*/ 116 h 117"/>
                  <a:gd name="T18" fmla="*/ 106 w 117"/>
                  <a:gd name="T19" fmla="*/ 115 h 117"/>
                  <a:gd name="T20" fmla="*/ 114 w 117"/>
                  <a:gd name="T21" fmla="*/ 108 h 117"/>
                  <a:gd name="T22" fmla="*/ 116 w 117"/>
                  <a:gd name="T23" fmla="*/ 103 h 117"/>
                  <a:gd name="T24" fmla="*/ 17 w 117"/>
                  <a:gd name="T25" fmla="*/ 54 h 117"/>
                  <a:gd name="T26" fmla="*/ 36 w 117"/>
                  <a:gd name="T27" fmla="*/ 17 h 117"/>
                  <a:gd name="T28" fmla="*/ 73 w 117"/>
                  <a:gd name="T29" fmla="*/ 36 h 117"/>
                  <a:gd name="T30" fmla="*/ 54 w 117"/>
                  <a:gd name="T31" fmla="*/ 73 h 117"/>
                  <a:gd name="T32" fmla="*/ 17 w 117"/>
                  <a:gd name="T33" fmla="*/ 5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116" y="103"/>
                    </a:moveTo>
                    <a:cubicBezTo>
                      <a:pt x="81" y="65"/>
                      <a:pt x="81" y="65"/>
                      <a:pt x="81" y="65"/>
                    </a:cubicBezTo>
                    <a:cubicBezTo>
                      <a:pt x="81" y="65"/>
                      <a:pt x="80" y="65"/>
                      <a:pt x="80" y="65"/>
                    </a:cubicBezTo>
                    <a:cubicBezTo>
                      <a:pt x="86" y="55"/>
                      <a:pt x="87" y="44"/>
                      <a:pt x="84" y="33"/>
                    </a:cubicBezTo>
                    <a:cubicBezTo>
                      <a:pt x="77" y="11"/>
                      <a:pt x="54" y="0"/>
                      <a:pt x="33" y="6"/>
                    </a:cubicBezTo>
                    <a:cubicBezTo>
                      <a:pt x="12" y="13"/>
                      <a:pt x="0" y="36"/>
                      <a:pt x="7" y="57"/>
                    </a:cubicBezTo>
                    <a:cubicBezTo>
                      <a:pt x="13" y="78"/>
                      <a:pt x="36" y="90"/>
                      <a:pt x="57" y="83"/>
                    </a:cubicBezTo>
                    <a:cubicBezTo>
                      <a:pt x="61" y="82"/>
                      <a:pt x="64" y="81"/>
                      <a:pt x="67" y="79"/>
                    </a:cubicBezTo>
                    <a:cubicBezTo>
                      <a:pt x="101" y="116"/>
                      <a:pt x="101" y="116"/>
                      <a:pt x="101" y="116"/>
                    </a:cubicBezTo>
                    <a:cubicBezTo>
                      <a:pt x="102" y="117"/>
                      <a:pt x="104" y="117"/>
                      <a:pt x="106" y="115"/>
                    </a:cubicBezTo>
                    <a:cubicBezTo>
                      <a:pt x="114" y="108"/>
                      <a:pt x="114" y="108"/>
                      <a:pt x="114" y="108"/>
                    </a:cubicBezTo>
                    <a:cubicBezTo>
                      <a:pt x="116" y="106"/>
                      <a:pt x="117" y="104"/>
                      <a:pt x="116" y="103"/>
                    </a:cubicBezTo>
                    <a:close/>
                    <a:moveTo>
                      <a:pt x="17" y="54"/>
                    </a:moveTo>
                    <a:cubicBezTo>
                      <a:pt x="12" y="38"/>
                      <a:pt x="21" y="22"/>
                      <a:pt x="36" y="17"/>
                    </a:cubicBezTo>
                    <a:cubicBezTo>
                      <a:pt x="52" y="12"/>
                      <a:pt x="69" y="20"/>
                      <a:pt x="73" y="36"/>
                    </a:cubicBezTo>
                    <a:cubicBezTo>
                      <a:pt x="78" y="52"/>
                      <a:pt x="70" y="68"/>
                      <a:pt x="54" y="73"/>
                    </a:cubicBezTo>
                    <a:cubicBezTo>
                      <a:pt x="39" y="78"/>
                      <a:pt x="22" y="69"/>
                      <a:pt x="17"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sp>
            <p:nvSpPr>
              <p:cNvPr id="75" name="图形"/>
              <p:cNvSpPr/>
              <p:nvPr/>
            </p:nvSpPr>
            <p:spPr bwMode="auto">
              <a:xfrm>
                <a:off x="4433888" y="5754688"/>
                <a:ext cx="190500" cy="141288"/>
              </a:xfrm>
              <a:custGeom>
                <a:avLst/>
                <a:gdLst>
                  <a:gd name="T0" fmla="*/ 10 w 50"/>
                  <a:gd name="T1" fmla="*/ 16 h 37"/>
                  <a:gd name="T2" fmla="*/ 48 w 50"/>
                  <a:gd name="T3" fmla="*/ 36 h 37"/>
                  <a:gd name="T4" fmla="*/ 48 w 50"/>
                  <a:gd name="T5" fmla="*/ 37 h 37"/>
                  <a:gd name="T6" fmla="*/ 49 w 50"/>
                  <a:gd name="T7" fmla="*/ 20 h 37"/>
                  <a:gd name="T8" fmla="*/ 17 w 50"/>
                  <a:gd name="T9" fmla="*/ 4 h 37"/>
                  <a:gd name="T10" fmla="*/ 0 w 50"/>
                  <a:gd name="T11" fmla="*/ 21 h 37"/>
                  <a:gd name="T12" fmla="*/ 10 w 50"/>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50" h="37">
                    <a:moveTo>
                      <a:pt x="10" y="16"/>
                    </a:moveTo>
                    <a:cubicBezTo>
                      <a:pt x="26" y="11"/>
                      <a:pt x="43" y="20"/>
                      <a:pt x="48" y="36"/>
                    </a:cubicBezTo>
                    <a:cubicBezTo>
                      <a:pt x="48" y="36"/>
                      <a:pt x="48" y="36"/>
                      <a:pt x="48" y="37"/>
                    </a:cubicBezTo>
                    <a:cubicBezTo>
                      <a:pt x="50" y="32"/>
                      <a:pt x="50" y="26"/>
                      <a:pt x="49" y="20"/>
                    </a:cubicBezTo>
                    <a:cubicBezTo>
                      <a:pt x="45" y="7"/>
                      <a:pt x="30" y="0"/>
                      <a:pt x="17" y="4"/>
                    </a:cubicBezTo>
                    <a:cubicBezTo>
                      <a:pt x="8" y="6"/>
                      <a:pt x="2" y="13"/>
                      <a:pt x="0" y="21"/>
                    </a:cubicBezTo>
                    <a:cubicBezTo>
                      <a:pt x="3" y="19"/>
                      <a:pt x="6" y="17"/>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grpSp>
      </p:grpSp>
    </p:spTree>
    <p:custDataLst>
      <p:tags r:id="rId1"/>
    </p:custData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32" fill="hold" nodeType="afterEffect">
                                  <p:stCondLst>
                                    <p:cond delay="0"/>
                                  </p:stCondLst>
                                  <p:childTnLst>
                                    <p:set>
                                      <p:cBhvr>
                                        <p:cTn id="6" dur="500" fill="hold">
                                          <p:stCondLst>
                                            <p:cond delay="0"/>
                                          </p:stCondLst>
                                        </p:cTn>
                                        <p:tgtEl>
                                          <p:spTgt spid="77"/>
                                        </p:tgtEl>
                                        <p:attrNameLst>
                                          <p:attrName>style.visibility</p:attrName>
                                        </p:attrNameLst>
                                      </p:cBhvr>
                                      <p:to>
                                        <p:strVal val="visible"/>
                                      </p:to>
                                    </p:set>
                                    <p:animEffect transition="in" filter="plus(out)">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a:extLst>
              <a:ext uri="{FF2B5EF4-FFF2-40B4-BE49-F238E27FC236}">
                <a16:creationId xmlns:a16="http://schemas.microsoft.com/office/drawing/2014/main" id="{79E91F49-0395-4A3B-82F2-5D4EBC0D5BBA}"/>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製作動機 </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4" name="矩形: 圓角 3">
            <a:extLst>
              <a:ext uri="{FF2B5EF4-FFF2-40B4-BE49-F238E27FC236}">
                <a16:creationId xmlns:a16="http://schemas.microsoft.com/office/drawing/2014/main" id="{216FBF44-2726-49E8-9656-01A443422070}"/>
              </a:ext>
            </a:extLst>
          </p:cNvPr>
          <p:cNvSpPr/>
          <p:nvPr/>
        </p:nvSpPr>
        <p:spPr>
          <a:xfrm>
            <a:off x="8306118" y="398780"/>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图形">
            <a:extLst>
              <a:ext uri="{FF2B5EF4-FFF2-40B4-BE49-F238E27FC236}">
                <a16:creationId xmlns:a16="http://schemas.microsoft.com/office/drawing/2014/main" id="{71AA6761-F7BB-4E2F-92AA-2377D95A66E1}"/>
              </a:ext>
            </a:extLst>
          </p:cNvPr>
          <p:cNvSpPr txBox="1"/>
          <p:nvPr/>
        </p:nvSpPr>
        <p:spPr>
          <a:xfrm>
            <a:off x="8476705" y="41198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rPr>
              <a:t>背景介紹</a:t>
            </a:r>
            <a:endParaRPr lang="en-US" altLang="zh-TW"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endParaRPr>
          </a:p>
        </p:txBody>
      </p:sp>
      <p:sp>
        <p:nvSpPr>
          <p:cNvPr id="13" name="矩形: 圓角 12">
            <a:extLst>
              <a:ext uri="{FF2B5EF4-FFF2-40B4-BE49-F238E27FC236}">
                <a16:creationId xmlns:a16="http://schemas.microsoft.com/office/drawing/2014/main" id="{47F1E7F5-E557-4A26-AACF-B79106D47803}"/>
              </a:ext>
            </a:extLst>
          </p:cNvPr>
          <p:cNvSpPr/>
          <p:nvPr/>
        </p:nvSpPr>
        <p:spPr>
          <a:xfrm>
            <a:off x="1017555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图形">
            <a:extLst>
              <a:ext uri="{FF2B5EF4-FFF2-40B4-BE49-F238E27FC236}">
                <a16:creationId xmlns:a16="http://schemas.microsoft.com/office/drawing/2014/main" id="{99E7F882-44D0-4225-8F20-DD2FB882D979}"/>
              </a:ext>
            </a:extLst>
          </p:cNvPr>
          <p:cNvSpPr txBox="1"/>
          <p:nvPr/>
        </p:nvSpPr>
        <p:spPr>
          <a:xfrm>
            <a:off x="10346145" y="410083"/>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解決問題</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grpSp>
        <p:nvGrpSpPr>
          <p:cNvPr id="16" name="群組 15">
            <a:extLst>
              <a:ext uri="{FF2B5EF4-FFF2-40B4-BE49-F238E27FC236}">
                <a16:creationId xmlns:a16="http://schemas.microsoft.com/office/drawing/2014/main" id="{0DB38238-EB0A-4F80-B146-798BD61E8E80}"/>
              </a:ext>
            </a:extLst>
          </p:cNvPr>
          <p:cNvGrpSpPr/>
          <p:nvPr/>
        </p:nvGrpSpPr>
        <p:grpSpPr>
          <a:xfrm>
            <a:off x="997428" y="2306935"/>
            <a:ext cx="2853713" cy="2627031"/>
            <a:chOff x="466918" y="2014337"/>
            <a:chExt cx="3108084" cy="2861196"/>
          </a:xfrm>
        </p:grpSpPr>
        <p:pic>
          <p:nvPicPr>
            <p:cNvPr id="8" name="圖片 7">
              <a:extLst>
                <a:ext uri="{FF2B5EF4-FFF2-40B4-BE49-F238E27FC236}">
                  <a16:creationId xmlns:a16="http://schemas.microsoft.com/office/drawing/2014/main" id="{8B0C9CA3-C4DA-493B-8598-C9AE079B86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918" y="2014337"/>
              <a:ext cx="1784002" cy="1165491"/>
            </a:xfrm>
            <a:prstGeom prst="rect">
              <a:avLst/>
            </a:prstGeom>
          </p:spPr>
        </p:pic>
        <p:pic>
          <p:nvPicPr>
            <p:cNvPr id="5" name="圖片 4">
              <a:extLst>
                <a:ext uri="{FF2B5EF4-FFF2-40B4-BE49-F238E27FC236}">
                  <a16:creationId xmlns:a16="http://schemas.microsoft.com/office/drawing/2014/main" id="{781D8ED4-8AE7-47C0-B4F4-B14EA86146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7" y="2936240"/>
              <a:ext cx="3001285" cy="1939293"/>
            </a:xfrm>
            <a:prstGeom prst="rect">
              <a:avLst/>
            </a:prstGeom>
          </p:spPr>
        </p:pic>
      </p:grpSp>
      <p:sp>
        <p:nvSpPr>
          <p:cNvPr id="15" name="图形">
            <a:extLst>
              <a:ext uri="{FF2B5EF4-FFF2-40B4-BE49-F238E27FC236}">
                <a16:creationId xmlns:a16="http://schemas.microsoft.com/office/drawing/2014/main" id="{A5C1F3E6-E68D-44FE-A6A4-CDFA8D551443}"/>
              </a:ext>
            </a:extLst>
          </p:cNvPr>
          <p:cNvSpPr txBox="1"/>
          <p:nvPr/>
        </p:nvSpPr>
        <p:spPr>
          <a:xfrm>
            <a:off x="1175657" y="5147326"/>
            <a:ext cx="2497254" cy="48839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600" dirty="0">
                <a:solidFill>
                  <a:schemeClr val="tx1">
                    <a:lumMod val="75000"/>
                    <a:lumOff val="25000"/>
                  </a:schemeClr>
                </a:solidFill>
                <a:latin typeface="Kosugi Maru" pitchFamily="2" charset="-120"/>
                <a:ea typeface="Kosugi Maru" pitchFamily="2" charset="-120"/>
                <a:cs typeface="字魂58号-创中黑" panose="00000500000000000000" charset="-122"/>
              </a:rPr>
              <a:t>醫療需求</a:t>
            </a:r>
            <a:r>
              <a:rPr lang="zh-TW" altLang="en-US" sz="2600" b="1" dirty="0">
                <a:solidFill>
                  <a:srgbClr val="FF0000"/>
                </a:solidFill>
                <a:latin typeface="Kosugi Maru" pitchFamily="2" charset="-120"/>
                <a:ea typeface="Kosugi Maru" pitchFamily="2" charset="-120"/>
                <a:cs typeface="字魂58号-创中黑" panose="00000500000000000000" charset="-122"/>
              </a:rPr>
              <a:t>普及化</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p:txBody>
      </p:sp>
      <p:grpSp>
        <p:nvGrpSpPr>
          <p:cNvPr id="25" name="群組 24">
            <a:extLst>
              <a:ext uri="{FF2B5EF4-FFF2-40B4-BE49-F238E27FC236}">
                <a16:creationId xmlns:a16="http://schemas.microsoft.com/office/drawing/2014/main" id="{19ABFD17-0C93-49A2-9C98-B8E3BB96A63C}"/>
              </a:ext>
            </a:extLst>
          </p:cNvPr>
          <p:cNvGrpSpPr/>
          <p:nvPr/>
        </p:nvGrpSpPr>
        <p:grpSpPr>
          <a:xfrm>
            <a:off x="8576240" y="2218929"/>
            <a:ext cx="2294599" cy="2715037"/>
            <a:chOff x="8572410" y="1856963"/>
            <a:chExt cx="2657196" cy="3144073"/>
          </a:xfrm>
        </p:grpSpPr>
        <p:pic>
          <p:nvPicPr>
            <p:cNvPr id="17" name="圖片 16">
              <a:extLst>
                <a:ext uri="{FF2B5EF4-FFF2-40B4-BE49-F238E27FC236}">
                  <a16:creationId xmlns:a16="http://schemas.microsoft.com/office/drawing/2014/main" id="{B87E6793-DB6E-46C7-943D-C2C51268DC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2410" y="1856963"/>
              <a:ext cx="2657196" cy="3144073"/>
            </a:xfrm>
            <a:prstGeom prst="rect">
              <a:avLst/>
            </a:prstGeom>
          </p:spPr>
        </p:pic>
        <p:pic>
          <p:nvPicPr>
            <p:cNvPr id="19" name="圖片 18">
              <a:extLst>
                <a:ext uri="{FF2B5EF4-FFF2-40B4-BE49-F238E27FC236}">
                  <a16:creationId xmlns:a16="http://schemas.microsoft.com/office/drawing/2014/main" id="{E183689B-9FE8-48E4-833B-D6383F9E49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18420" y="2386950"/>
              <a:ext cx="790974" cy="915049"/>
            </a:xfrm>
            <a:prstGeom prst="rect">
              <a:avLst/>
            </a:prstGeom>
          </p:spPr>
        </p:pic>
        <p:pic>
          <p:nvPicPr>
            <p:cNvPr id="21" name="圖片 20">
              <a:extLst>
                <a:ext uri="{FF2B5EF4-FFF2-40B4-BE49-F238E27FC236}">
                  <a16:creationId xmlns:a16="http://schemas.microsoft.com/office/drawing/2014/main" id="{FF246433-71B2-4F4C-AA65-BEC01CF90C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17806" y="2561130"/>
              <a:ext cx="720038" cy="850391"/>
            </a:xfrm>
            <a:prstGeom prst="rect">
              <a:avLst/>
            </a:prstGeom>
          </p:spPr>
        </p:pic>
        <p:pic>
          <p:nvPicPr>
            <p:cNvPr id="23" name="圖片 22">
              <a:extLst>
                <a:ext uri="{FF2B5EF4-FFF2-40B4-BE49-F238E27FC236}">
                  <a16:creationId xmlns:a16="http://schemas.microsoft.com/office/drawing/2014/main" id="{6EA9AED3-A114-468D-8ABD-286E29FC4B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9105" y="2970016"/>
              <a:ext cx="500022" cy="649150"/>
            </a:xfrm>
            <a:prstGeom prst="rect">
              <a:avLst/>
            </a:prstGeom>
          </p:spPr>
        </p:pic>
      </p:grpSp>
      <p:sp>
        <p:nvSpPr>
          <p:cNvPr id="24" name="图形">
            <a:extLst>
              <a:ext uri="{FF2B5EF4-FFF2-40B4-BE49-F238E27FC236}">
                <a16:creationId xmlns:a16="http://schemas.microsoft.com/office/drawing/2014/main" id="{64661D24-0C38-4744-8390-68DD1C2BC208}"/>
              </a:ext>
            </a:extLst>
          </p:cNvPr>
          <p:cNvSpPr txBox="1"/>
          <p:nvPr/>
        </p:nvSpPr>
        <p:spPr>
          <a:xfrm>
            <a:off x="8642818" y="5147326"/>
            <a:ext cx="2161443" cy="48839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600" dirty="0">
                <a:solidFill>
                  <a:schemeClr val="tx1">
                    <a:lumMod val="75000"/>
                    <a:lumOff val="25000"/>
                  </a:schemeClr>
                </a:solidFill>
                <a:latin typeface="Kosugi Maru" pitchFamily="2" charset="-120"/>
                <a:ea typeface="Kosugi Maru" pitchFamily="2" charset="-120"/>
                <a:cs typeface="字魂58号-创中黑" panose="00000500000000000000" charset="-122"/>
              </a:rPr>
              <a:t>護理人力</a:t>
            </a:r>
            <a:r>
              <a:rPr lang="zh-TW" altLang="en-US" sz="2600" b="1" dirty="0">
                <a:solidFill>
                  <a:srgbClr val="FF0000"/>
                </a:solidFill>
                <a:latin typeface="Kosugi Maru" pitchFamily="2" charset="-120"/>
                <a:ea typeface="Kosugi Maru" pitchFamily="2" charset="-120"/>
                <a:cs typeface="字魂58号-创中黑" panose="00000500000000000000" charset="-122"/>
              </a:rPr>
              <a:t>短缺</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p:txBody>
      </p:sp>
      <p:sp>
        <p:nvSpPr>
          <p:cNvPr id="12" name="图形">
            <a:extLst>
              <a:ext uri="{FF2B5EF4-FFF2-40B4-BE49-F238E27FC236}">
                <a16:creationId xmlns:a16="http://schemas.microsoft.com/office/drawing/2014/main" id="{95EECF6E-1C2B-477F-A8E1-649D33785ED7}"/>
              </a:ext>
            </a:extLst>
          </p:cNvPr>
          <p:cNvSpPr txBox="1"/>
          <p:nvPr/>
        </p:nvSpPr>
        <p:spPr>
          <a:xfrm>
            <a:off x="5043854" y="5147326"/>
            <a:ext cx="2161443" cy="48839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600" dirty="0">
                <a:solidFill>
                  <a:schemeClr val="tx1">
                    <a:lumMod val="75000"/>
                    <a:lumOff val="25000"/>
                  </a:schemeClr>
                </a:solidFill>
                <a:latin typeface="Kosugi Maru" pitchFamily="2" charset="-120"/>
                <a:ea typeface="Kosugi Maru" pitchFamily="2" charset="-120"/>
                <a:cs typeface="字魂58号-创中黑" panose="00000500000000000000" charset="-122"/>
              </a:rPr>
              <a:t>照護需求</a:t>
            </a:r>
            <a:r>
              <a:rPr lang="zh-TW" altLang="en-US" sz="2600" b="1" dirty="0">
                <a:solidFill>
                  <a:srgbClr val="FF0000"/>
                </a:solidFill>
                <a:latin typeface="Kosugi Maru" pitchFamily="2" charset="-120"/>
                <a:ea typeface="Kosugi Maru" pitchFamily="2" charset="-120"/>
                <a:cs typeface="字魂58号-创中黑" panose="00000500000000000000" charset="-122"/>
              </a:rPr>
              <a:t>增加</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p:txBody>
      </p:sp>
      <p:pic>
        <p:nvPicPr>
          <p:cNvPr id="10" name="圖片 9">
            <a:extLst>
              <a:ext uri="{FF2B5EF4-FFF2-40B4-BE49-F238E27FC236}">
                <a16:creationId xmlns:a16="http://schemas.microsoft.com/office/drawing/2014/main" id="{D7208913-CB8D-493F-8F7D-7DB4AE2E476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80066" y="2090516"/>
            <a:ext cx="2289018" cy="2937848"/>
          </a:xfrm>
          <a:prstGeom prst="rect">
            <a:avLst/>
          </a:prstGeom>
        </p:spPr>
      </p:pic>
    </p:spTree>
    <p:extLst>
      <p:ext uri="{BB962C8B-B14F-4D97-AF65-F5344CB8AC3E}">
        <p14:creationId xmlns:p14="http://schemas.microsoft.com/office/powerpoint/2010/main" val="950754439"/>
      </p:ext>
    </p:extLst>
  </p:cSld>
  <p:clrMapOvr>
    <a:masterClrMapping/>
  </p:clrMapOvr>
  <p:transition>
    <p:wedg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1174750" y="2168525"/>
            <a:ext cx="9783445" cy="3242945"/>
            <a:chOff x="1123" y="2996"/>
            <a:chExt cx="16997" cy="5634"/>
          </a:xfrm>
        </p:grpSpPr>
        <p:sp>
          <p:nvSpPr>
            <p:cNvPr id="5" name="图形"/>
            <p:cNvSpPr/>
            <p:nvPr/>
          </p:nvSpPr>
          <p:spPr>
            <a:xfrm>
              <a:off x="1123"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8" name="图形"/>
            <p:cNvSpPr txBox="1">
              <a:spLocks noChangeArrowheads="1"/>
            </p:cNvSpPr>
            <p:nvPr/>
          </p:nvSpPr>
          <p:spPr bwMode="auto">
            <a:xfrm>
              <a:off x="1761"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txBox="1">
              <a:spLocks noChangeArrowheads="1"/>
            </p:cNvSpPr>
            <p:nvPr/>
          </p:nvSpPr>
          <p:spPr bwMode="auto">
            <a:xfrm>
              <a:off x="1609"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12" name="图形"/>
            <p:cNvSpPr/>
            <p:nvPr/>
          </p:nvSpPr>
          <p:spPr>
            <a:xfrm>
              <a:off x="5538"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3" name="图形"/>
            <p:cNvSpPr txBox="1">
              <a:spLocks noChangeArrowheads="1"/>
            </p:cNvSpPr>
            <p:nvPr/>
          </p:nvSpPr>
          <p:spPr bwMode="auto">
            <a:xfrm>
              <a:off x="6176"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4" name="图形"/>
            <p:cNvSpPr txBox="1">
              <a:spLocks noChangeArrowheads="1"/>
            </p:cNvSpPr>
            <p:nvPr/>
          </p:nvSpPr>
          <p:spPr bwMode="auto">
            <a:xfrm>
              <a:off x="6024"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dirty="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dirty="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17" name="图形"/>
            <p:cNvSpPr/>
            <p:nvPr/>
          </p:nvSpPr>
          <p:spPr>
            <a:xfrm>
              <a:off x="9952"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8" name="图形"/>
            <p:cNvSpPr txBox="1">
              <a:spLocks noChangeArrowheads="1"/>
            </p:cNvSpPr>
            <p:nvPr/>
          </p:nvSpPr>
          <p:spPr bwMode="auto">
            <a:xfrm>
              <a:off x="10590"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9" name="图形"/>
            <p:cNvSpPr txBox="1">
              <a:spLocks noChangeArrowheads="1"/>
            </p:cNvSpPr>
            <p:nvPr/>
          </p:nvSpPr>
          <p:spPr bwMode="auto">
            <a:xfrm>
              <a:off x="10438"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22" name="图形"/>
            <p:cNvSpPr/>
            <p:nvPr/>
          </p:nvSpPr>
          <p:spPr>
            <a:xfrm>
              <a:off x="14367"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3" name="图形"/>
            <p:cNvSpPr txBox="1">
              <a:spLocks noChangeArrowheads="1"/>
            </p:cNvSpPr>
            <p:nvPr/>
          </p:nvSpPr>
          <p:spPr bwMode="auto">
            <a:xfrm>
              <a:off x="15005"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24" name="图形"/>
            <p:cNvSpPr txBox="1">
              <a:spLocks noChangeArrowheads="1"/>
            </p:cNvSpPr>
            <p:nvPr/>
          </p:nvSpPr>
          <p:spPr bwMode="auto">
            <a:xfrm>
              <a:off x="14853"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30" name="图形"/>
            <p:cNvSpPr/>
            <p:nvPr/>
          </p:nvSpPr>
          <p:spPr>
            <a:xfrm rot="10800000">
              <a:off x="1134"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1" name="图形"/>
            <p:cNvSpPr/>
            <p:nvPr/>
          </p:nvSpPr>
          <p:spPr>
            <a:xfrm rot="10800000">
              <a:off x="5546"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2" name="图形"/>
            <p:cNvSpPr/>
            <p:nvPr/>
          </p:nvSpPr>
          <p:spPr>
            <a:xfrm rot="10800000">
              <a:off x="9965"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3" name="图形"/>
            <p:cNvSpPr/>
            <p:nvPr/>
          </p:nvSpPr>
          <p:spPr>
            <a:xfrm rot="10800000">
              <a:off x="14378"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0" name="图形"/>
            <p:cNvSpPr>
              <a:spLocks noChangeAspect="1"/>
            </p:cNvSpPr>
            <p:nvPr/>
          </p:nvSpPr>
          <p:spPr bwMode="auto">
            <a:xfrm>
              <a:off x="2601" y="3565"/>
              <a:ext cx="775" cy="774"/>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txBody>
            <a:bodyPr/>
            <a:lstStyle/>
            <a:p>
              <a:endParaRPr/>
            </a:p>
          </p:txBody>
        </p:sp>
        <p:sp>
          <p:nvSpPr>
            <p:cNvPr id="26" name="图形"/>
            <p:cNvSpPr>
              <a:spLocks noChangeAspect="1"/>
            </p:cNvSpPr>
            <p:nvPr/>
          </p:nvSpPr>
          <p:spPr bwMode="auto">
            <a:xfrm>
              <a:off x="15901" y="3560"/>
              <a:ext cx="718" cy="718"/>
            </a:xfrm>
            <a:custGeom>
              <a:avLst/>
              <a:gdLst>
                <a:gd name="T0" fmla="*/ 0 w 11200"/>
                <a:gd name="T1" fmla="*/ 0 h 11200"/>
                <a:gd name="T2" fmla="*/ 4800 w 11200"/>
                <a:gd name="T3" fmla="*/ 0 h 11200"/>
                <a:gd name="T4" fmla="*/ 4800 w 11200"/>
                <a:gd name="T5" fmla="*/ 4800 h 11200"/>
                <a:gd name="T6" fmla="*/ 0 w 11200"/>
                <a:gd name="T7" fmla="*/ 4800 h 11200"/>
                <a:gd name="T8" fmla="*/ 0 w 11200"/>
                <a:gd name="T9" fmla="*/ 0 h 11200"/>
                <a:gd name="T10" fmla="*/ 0 w 11200"/>
                <a:gd name="T11" fmla="*/ 6400 h 11200"/>
                <a:gd name="T12" fmla="*/ 4800 w 11200"/>
                <a:gd name="T13" fmla="*/ 6400 h 11200"/>
                <a:gd name="T14" fmla="*/ 4800 w 11200"/>
                <a:gd name="T15" fmla="*/ 11200 h 11200"/>
                <a:gd name="T16" fmla="*/ 0 w 11200"/>
                <a:gd name="T17" fmla="*/ 11200 h 11200"/>
                <a:gd name="T18" fmla="*/ 0 w 11200"/>
                <a:gd name="T19" fmla="*/ 6400 h 11200"/>
                <a:gd name="T20" fmla="*/ 6400 w 11200"/>
                <a:gd name="T21" fmla="*/ 6400 h 11200"/>
                <a:gd name="T22" fmla="*/ 11200 w 11200"/>
                <a:gd name="T23" fmla="*/ 6400 h 11200"/>
                <a:gd name="T24" fmla="*/ 11200 w 11200"/>
                <a:gd name="T25" fmla="*/ 11200 h 11200"/>
                <a:gd name="T26" fmla="*/ 6400 w 11200"/>
                <a:gd name="T27" fmla="*/ 11200 h 11200"/>
                <a:gd name="T28" fmla="*/ 6400 w 11200"/>
                <a:gd name="T29" fmla="*/ 6400 h 11200"/>
                <a:gd name="T30" fmla="*/ 8800 w 11200"/>
                <a:gd name="T31" fmla="*/ 4800 h 11200"/>
                <a:gd name="T32" fmla="*/ 11200 w 11200"/>
                <a:gd name="T33" fmla="*/ 2400 h 11200"/>
                <a:gd name="T34" fmla="*/ 8800 w 11200"/>
                <a:gd name="T35" fmla="*/ 0 h 11200"/>
                <a:gd name="T36" fmla="*/ 6400 w 11200"/>
                <a:gd name="T37" fmla="*/ 2400 h 11200"/>
                <a:gd name="T38" fmla="*/ 8800 w 11200"/>
                <a:gd name="T39" fmla="*/ 48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00" h="11200">
                  <a:moveTo>
                    <a:pt x="0" y="0"/>
                  </a:moveTo>
                  <a:lnTo>
                    <a:pt x="4800" y="0"/>
                  </a:lnTo>
                  <a:lnTo>
                    <a:pt x="4800" y="4800"/>
                  </a:lnTo>
                  <a:lnTo>
                    <a:pt x="0" y="4800"/>
                  </a:lnTo>
                  <a:lnTo>
                    <a:pt x="0" y="0"/>
                  </a:lnTo>
                  <a:close/>
                  <a:moveTo>
                    <a:pt x="0" y="6400"/>
                  </a:moveTo>
                  <a:lnTo>
                    <a:pt x="4800" y="6400"/>
                  </a:lnTo>
                  <a:lnTo>
                    <a:pt x="4800" y="11200"/>
                  </a:lnTo>
                  <a:lnTo>
                    <a:pt x="0" y="11200"/>
                  </a:lnTo>
                  <a:lnTo>
                    <a:pt x="0" y="6400"/>
                  </a:lnTo>
                  <a:close/>
                  <a:moveTo>
                    <a:pt x="6400" y="6400"/>
                  </a:moveTo>
                  <a:lnTo>
                    <a:pt x="11200" y="6400"/>
                  </a:lnTo>
                  <a:lnTo>
                    <a:pt x="11200" y="11200"/>
                  </a:lnTo>
                  <a:lnTo>
                    <a:pt x="6400" y="11200"/>
                  </a:lnTo>
                  <a:lnTo>
                    <a:pt x="6400" y="6400"/>
                  </a:lnTo>
                  <a:close/>
                  <a:moveTo>
                    <a:pt x="8800" y="4800"/>
                  </a:moveTo>
                  <a:cubicBezTo>
                    <a:pt x="10125" y="4800"/>
                    <a:pt x="11200" y="3725"/>
                    <a:pt x="11200" y="2400"/>
                  </a:cubicBezTo>
                  <a:cubicBezTo>
                    <a:pt x="11200" y="1075"/>
                    <a:pt x="10125" y="0"/>
                    <a:pt x="8800" y="0"/>
                  </a:cubicBezTo>
                  <a:cubicBezTo>
                    <a:pt x="7475" y="0"/>
                    <a:pt x="6400" y="1075"/>
                    <a:pt x="6400" y="2400"/>
                  </a:cubicBezTo>
                  <a:cubicBezTo>
                    <a:pt x="6400" y="3725"/>
                    <a:pt x="7475" y="4800"/>
                    <a:pt x="8800" y="4800"/>
                  </a:cubicBezTo>
                  <a:close/>
                </a:path>
              </a:pathLst>
            </a:custGeom>
            <a:solidFill>
              <a:schemeClr val="bg1"/>
            </a:solidFill>
            <a:ln>
              <a:noFill/>
            </a:ln>
          </p:spPr>
          <p:txBody>
            <a:bodyPr/>
            <a:lstStyle/>
            <a:p>
              <a:endParaRPr/>
            </a:p>
          </p:txBody>
        </p:sp>
        <p:sp>
          <p:nvSpPr>
            <p:cNvPr id="27" name="图形"/>
            <p:cNvSpPr>
              <a:spLocks noChangeAspect="1"/>
            </p:cNvSpPr>
            <p:nvPr/>
          </p:nvSpPr>
          <p:spPr bwMode="auto">
            <a:xfrm>
              <a:off x="11505" y="3552"/>
              <a:ext cx="775" cy="767"/>
            </a:xfrm>
            <a:custGeom>
              <a:avLst/>
              <a:gdLst>
                <a:gd name="T0" fmla="*/ 2709 w 7873"/>
                <a:gd name="T1" fmla="*/ 1592 h 7791"/>
                <a:gd name="T2" fmla="*/ 5329 w 7873"/>
                <a:gd name="T3" fmla="*/ 1624 h 7791"/>
                <a:gd name="T4" fmla="*/ 5782 w 7873"/>
                <a:gd name="T5" fmla="*/ 969 h 7791"/>
                <a:gd name="T6" fmla="*/ 5477 w 7873"/>
                <a:gd name="T7" fmla="*/ 432 h 7791"/>
                <a:gd name="T8" fmla="*/ 4004 w 7873"/>
                <a:gd name="T9" fmla="*/ 13 h 7791"/>
                <a:gd name="T10" fmla="*/ 2709 w 7873"/>
                <a:gd name="T11" fmla="*/ 368 h 7791"/>
                <a:gd name="T12" fmla="*/ 2352 w 7873"/>
                <a:gd name="T13" fmla="*/ 840 h 7791"/>
                <a:gd name="T14" fmla="*/ 2709 w 7873"/>
                <a:gd name="T15" fmla="*/ 1592 h 7791"/>
                <a:gd name="T16" fmla="*/ 2699 w 7873"/>
                <a:gd name="T17" fmla="*/ 2258 h 7791"/>
                <a:gd name="T18" fmla="*/ 3046 w 7873"/>
                <a:gd name="T19" fmla="*/ 2376 h 7791"/>
                <a:gd name="T20" fmla="*/ 3351 w 7873"/>
                <a:gd name="T21" fmla="*/ 2537 h 7791"/>
                <a:gd name="T22" fmla="*/ 4656 w 7873"/>
                <a:gd name="T23" fmla="*/ 2570 h 7791"/>
                <a:gd name="T24" fmla="*/ 5624 w 7873"/>
                <a:gd name="T25" fmla="*/ 2076 h 7791"/>
                <a:gd name="T26" fmla="*/ 5782 w 7873"/>
                <a:gd name="T27" fmla="*/ 1335 h 7791"/>
                <a:gd name="T28" fmla="*/ 5698 w 7873"/>
                <a:gd name="T29" fmla="*/ 1592 h 7791"/>
                <a:gd name="T30" fmla="*/ 2331 w 7873"/>
                <a:gd name="T31" fmla="*/ 1335 h 7791"/>
                <a:gd name="T32" fmla="*/ 2699 w 7873"/>
                <a:gd name="T33" fmla="*/ 2258 h 7791"/>
                <a:gd name="T34" fmla="*/ 3730 w 7873"/>
                <a:gd name="T35" fmla="*/ 2903 h 7791"/>
                <a:gd name="T36" fmla="*/ 3888 w 7873"/>
                <a:gd name="T37" fmla="*/ 3300 h 7791"/>
                <a:gd name="T38" fmla="*/ 4414 w 7873"/>
                <a:gd name="T39" fmla="*/ 3128 h 7791"/>
                <a:gd name="T40" fmla="*/ 5519 w 7873"/>
                <a:gd name="T41" fmla="*/ 2849 h 7791"/>
                <a:gd name="T42" fmla="*/ 5782 w 7873"/>
                <a:gd name="T43" fmla="*/ 2011 h 7791"/>
                <a:gd name="T44" fmla="*/ 5761 w 7873"/>
                <a:gd name="T45" fmla="*/ 2140 h 7791"/>
                <a:gd name="T46" fmla="*/ 3730 w 7873"/>
                <a:gd name="T47" fmla="*/ 2903 h 7791"/>
                <a:gd name="T48" fmla="*/ 3330 w 7873"/>
                <a:gd name="T49" fmla="*/ 2967 h 7791"/>
                <a:gd name="T50" fmla="*/ 1752 w 7873"/>
                <a:gd name="T51" fmla="*/ 2494 h 7791"/>
                <a:gd name="T52" fmla="*/ 742 w 7873"/>
                <a:gd name="T53" fmla="*/ 2709 h 7791"/>
                <a:gd name="T54" fmla="*/ 152 w 7873"/>
                <a:gd name="T55" fmla="*/ 3644 h 7791"/>
                <a:gd name="T56" fmla="*/ 1815 w 7873"/>
                <a:gd name="T57" fmla="*/ 4428 h 7791"/>
                <a:gd name="T58" fmla="*/ 3530 w 7873"/>
                <a:gd name="T59" fmla="*/ 3687 h 7791"/>
                <a:gd name="T60" fmla="*/ 3330 w 7873"/>
                <a:gd name="T61" fmla="*/ 2967 h 7791"/>
                <a:gd name="T62" fmla="*/ 3236 w 7873"/>
                <a:gd name="T63" fmla="*/ 4267 h 7791"/>
                <a:gd name="T64" fmla="*/ 100 w 7873"/>
                <a:gd name="T65" fmla="*/ 3837 h 7791"/>
                <a:gd name="T66" fmla="*/ 289 w 7873"/>
                <a:gd name="T67" fmla="*/ 4567 h 7791"/>
                <a:gd name="T68" fmla="*/ 3036 w 7873"/>
                <a:gd name="T69" fmla="*/ 4825 h 7791"/>
                <a:gd name="T70" fmla="*/ 3288 w 7873"/>
                <a:gd name="T71" fmla="*/ 4234 h 7791"/>
                <a:gd name="T72" fmla="*/ 3236 w 7873"/>
                <a:gd name="T73" fmla="*/ 4267 h 7791"/>
                <a:gd name="T74" fmla="*/ 7676 w 7873"/>
                <a:gd name="T75" fmla="*/ 4686 h 7791"/>
                <a:gd name="T76" fmla="*/ 5708 w 7873"/>
                <a:gd name="T77" fmla="*/ 3407 h 7791"/>
                <a:gd name="T78" fmla="*/ 4193 w 7873"/>
                <a:gd name="T79" fmla="*/ 4063 h 7791"/>
                <a:gd name="T80" fmla="*/ 3572 w 7873"/>
                <a:gd name="T81" fmla="*/ 5620 h 7791"/>
                <a:gd name="T82" fmla="*/ 4214 w 7873"/>
                <a:gd name="T83" fmla="*/ 7145 h 7791"/>
                <a:gd name="T84" fmla="*/ 5740 w 7873"/>
                <a:gd name="T85" fmla="*/ 7779 h 7791"/>
                <a:gd name="T86" fmla="*/ 7245 w 7873"/>
                <a:gd name="T87" fmla="*/ 7134 h 7791"/>
                <a:gd name="T88" fmla="*/ 7866 w 7873"/>
                <a:gd name="T89" fmla="*/ 5577 h 7791"/>
                <a:gd name="T90" fmla="*/ 7676 w 7873"/>
                <a:gd name="T91" fmla="*/ 4686 h 7791"/>
                <a:gd name="T92" fmla="*/ 5719 w 7873"/>
                <a:gd name="T93" fmla="*/ 6286 h 7791"/>
                <a:gd name="T94" fmla="*/ 4267 w 7873"/>
                <a:gd name="T95" fmla="*/ 5953 h 7791"/>
                <a:gd name="T96" fmla="*/ 4330 w 7873"/>
                <a:gd name="T97" fmla="*/ 5556 h 7791"/>
                <a:gd name="T98" fmla="*/ 5603 w 7873"/>
                <a:gd name="T99" fmla="*/ 5867 h 7791"/>
                <a:gd name="T100" fmla="*/ 6908 w 7873"/>
                <a:gd name="T101" fmla="*/ 3977 h 7791"/>
                <a:gd name="T102" fmla="*/ 7255 w 7873"/>
                <a:gd name="T103" fmla="*/ 4535 h 7791"/>
                <a:gd name="T104" fmla="*/ 5719 w 7873"/>
                <a:gd name="T105" fmla="*/ 6286 h 7791"/>
                <a:gd name="T106" fmla="*/ 121 w 7873"/>
                <a:gd name="T107" fmla="*/ 4492 h 7791"/>
                <a:gd name="T108" fmla="*/ 152 w 7873"/>
                <a:gd name="T109" fmla="*/ 5008 h 7791"/>
                <a:gd name="T110" fmla="*/ 1310 w 7873"/>
                <a:gd name="T111" fmla="*/ 5738 h 7791"/>
                <a:gd name="T112" fmla="*/ 2930 w 7873"/>
                <a:gd name="T113" fmla="*/ 5566 h 7791"/>
                <a:gd name="T114" fmla="*/ 2962 w 7873"/>
                <a:gd name="T115" fmla="*/ 5169 h 7791"/>
                <a:gd name="T116" fmla="*/ 121 w 7873"/>
                <a:gd name="T117" fmla="*/ 4492 h 7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73" h="7791">
                  <a:moveTo>
                    <a:pt x="2709" y="1592"/>
                  </a:moveTo>
                  <a:cubicBezTo>
                    <a:pt x="3377" y="2060"/>
                    <a:pt x="4681" y="2036"/>
                    <a:pt x="5329" y="1624"/>
                  </a:cubicBezTo>
                  <a:cubicBezTo>
                    <a:pt x="5545" y="1487"/>
                    <a:pt x="5785" y="1286"/>
                    <a:pt x="5782" y="969"/>
                  </a:cubicBezTo>
                  <a:cubicBezTo>
                    <a:pt x="5780" y="712"/>
                    <a:pt x="5610" y="541"/>
                    <a:pt x="5477" y="432"/>
                  </a:cubicBezTo>
                  <a:cubicBezTo>
                    <a:pt x="5134" y="153"/>
                    <a:pt x="4575" y="0"/>
                    <a:pt x="4004" y="13"/>
                  </a:cubicBezTo>
                  <a:cubicBezTo>
                    <a:pt x="3452" y="27"/>
                    <a:pt x="3028" y="142"/>
                    <a:pt x="2709" y="368"/>
                  </a:cubicBezTo>
                  <a:cubicBezTo>
                    <a:pt x="2579" y="460"/>
                    <a:pt x="2397" y="651"/>
                    <a:pt x="2352" y="840"/>
                  </a:cubicBezTo>
                  <a:cubicBezTo>
                    <a:pt x="2268" y="1188"/>
                    <a:pt x="2508" y="1452"/>
                    <a:pt x="2709" y="1592"/>
                  </a:cubicBezTo>
                  <a:close/>
                  <a:moveTo>
                    <a:pt x="2699" y="2258"/>
                  </a:moveTo>
                  <a:cubicBezTo>
                    <a:pt x="2797" y="2310"/>
                    <a:pt x="2931" y="2327"/>
                    <a:pt x="3046" y="2376"/>
                  </a:cubicBezTo>
                  <a:cubicBezTo>
                    <a:pt x="3149" y="2421"/>
                    <a:pt x="3244" y="2499"/>
                    <a:pt x="3351" y="2537"/>
                  </a:cubicBezTo>
                  <a:cubicBezTo>
                    <a:pt x="3702" y="2664"/>
                    <a:pt x="4247" y="2653"/>
                    <a:pt x="4656" y="2570"/>
                  </a:cubicBezTo>
                  <a:cubicBezTo>
                    <a:pt x="5060" y="2487"/>
                    <a:pt x="5429" y="2312"/>
                    <a:pt x="5624" y="2076"/>
                  </a:cubicBezTo>
                  <a:cubicBezTo>
                    <a:pt x="5764" y="1906"/>
                    <a:pt x="5830" y="1635"/>
                    <a:pt x="5782" y="1335"/>
                  </a:cubicBezTo>
                  <a:cubicBezTo>
                    <a:pt x="5772" y="1424"/>
                    <a:pt x="5742" y="1519"/>
                    <a:pt x="5698" y="1592"/>
                  </a:cubicBezTo>
                  <a:cubicBezTo>
                    <a:pt x="5156" y="2500"/>
                    <a:pt x="2595" y="2483"/>
                    <a:pt x="2331" y="1335"/>
                  </a:cubicBezTo>
                  <a:cubicBezTo>
                    <a:pt x="2289" y="1782"/>
                    <a:pt x="2428" y="2114"/>
                    <a:pt x="2699" y="2258"/>
                  </a:cubicBezTo>
                  <a:close/>
                  <a:moveTo>
                    <a:pt x="3730" y="2903"/>
                  </a:moveTo>
                  <a:cubicBezTo>
                    <a:pt x="3794" y="3024"/>
                    <a:pt x="3869" y="3133"/>
                    <a:pt x="3888" y="3300"/>
                  </a:cubicBezTo>
                  <a:cubicBezTo>
                    <a:pt x="4160" y="3343"/>
                    <a:pt x="4254" y="3211"/>
                    <a:pt x="4414" y="3128"/>
                  </a:cubicBezTo>
                  <a:cubicBezTo>
                    <a:pt x="4739" y="2959"/>
                    <a:pt x="5059" y="2880"/>
                    <a:pt x="5519" y="2849"/>
                  </a:cubicBezTo>
                  <a:cubicBezTo>
                    <a:pt x="5727" y="2700"/>
                    <a:pt x="5840" y="2396"/>
                    <a:pt x="5782" y="2011"/>
                  </a:cubicBezTo>
                  <a:cubicBezTo>
                    <a:pt x="5775" y="2060"/>
                    <a:pt x="5774" y="2105"/>
                    <a:pt x="5761" y="2140"/>
                  </a:cubicBezTo>
                  <a:cubicBezTo>
                    <a:pt x="5540" y="2743"/>
                    <a:pt x="4538" y="2972"/>
                    <a:pt x="3730" y="2903"/>
                  </a:cubicBezTo>
                  <a:close/>
                  <a:moveTo>
                    <a:pt x="3330" y="2967"/>
                  </a:moveTo>
                  <a:cubicBezTo>
                    <a:pt x="2977" y="2629"/>
                    <a:pt x="2385" y="2464"/>
                    <a:pt x="1752" y="2494"/>
                  </a:cubicBezTo>
                  <a:cubicBezTo>
                    <a:pt x="1329" y="2515"/>
                    <a:pt x="1030" y="2573"/>
                    <a:pt x="742" y="2709"/>
                  </a:cubicBezTo>
                  <a:cubicBezTo>
                    <a:pt x="435" y="2855"/>
                    <a:pt x="0" y="3158"/>
                    <a:pt x="152" y="3644"/>
                  </a:cubicBezTo>
                  <a:cubicBezTo>
                    <a:pt x="317" y="4167"/>
                    <a:pt x="1145" y="4424"/>
                    <a:pt x="1815" y="4428"/>
                  </a:cubicBezTo>
                  <a:cubicBezTo>
                    <a:pt x="2518" y="4432"/>
                    <a:pt x="3327" y="4194"/>
                    <a:pt x="3530" y="3687"/>
                  </a:cubicBezTo>
                  <a:cubicBezTo>
                    <a:pt x="3654" y="3377"/>
                    <a:pt x="3498" y="3127"/>
                    <a:pt x="3330" y="2967"/>
                  </a:cubicBezTo>
                  <a:close/>
                  <a:moveTo>
                    <a:pt x="3236" y="4267"/>
                  </a:moveTo>
                  <a:cubicBezTo>
                    <a:pt x="2479" y="4956"/>
                    <a:pt x="393" y="4883"/>
                    <a:pt x="100" y="3837"/>
                  </a:cubicBezTo>
                  <a:cubicBezTo>
                    <a:pt x="89" y="4158"/>
                    <a:pt x="149" y="4405"/>
                    <a:pt x="289" y="4567"/>
                  </a:cubicBezTo>
                  <a:cubicBezTo>
                    <a:pt x="809" y="5172"/>
                    <a:pt x="2306" y="5269"/>
                    <a:pt x="3036" y="4825"/>
                  </a:cubicBezTo>
                  <a:cubicBezTo>
                    <a:pt x="3102" y="4610"/>
                    <a:pt x="3176" y="4403"/>
                    <a:pt x="3288" y="4234"/>
                  </a:cubicBezTo>
                  <a:cubicBezTo>
                    <a:pt x="3260" y="4206"/>
                    <a:pt x="3247" y="4256"/>
                    <a:pt x="3236" y="4267"/>
                  </a:cubicBezTo>
                  <a:close/>
                  <a:moveTo>
                    <a:pt x="7676" y="4686"/>
                  </a:moveTo>
                  <a:cubicBezTo>
                    <a:pt x="7360" y="3976"/>
                    <a:pt x="6678" y="3405"/>
                    <a:pt x="5708" y="3407"/>
                  </a:cubicBezTo>
                  <a:cubicBezTo>
                    <a:pt x="5002" y="3409"/>
                    <a:pt x="4538" y="3710"/>
                    <a:pt x="4193" y="4063"/>
                  </a:cubicBezTo>
                  <a:cubicBezTo>
                    <a:pt x="3851" y="4412"/>
                    <a:pt x="3559" y="4942"/>
                    <a:pt x="3572" y="5620"/>
                  </a:cubicBezTo>
                  <a:cubicBezTo>
                    <a:pt x="3585" y="6291"/>
                    <a:pt x="3852" y="6780"/>
                    <a:pt x="4214" y="7145"/>
                  </a:cubicBezTo>
                  <a:cubicBezTo>
                    <a:pt x="4572" y="7506"/>
                    <a:pt x="5098" y="7791"/>
                    <a:pt x="5740" y="7779"/>
                  </a:cubicBezTo>
                  <a:cubicBezTo>
                    <a:pt x="6380" y="7767"/>
                    <a:pt x="6891" y="7500"/>
                    <a:pt x="7245" y="7134"/>
                  </a:cubicBezTo>
                  <a:cubicBezTo>
                    <a:pt x="7592" y="6776"/>
                    <a:pt x="7873" y="6254"/>
                    <a:pt x="7866" y="5577"/>
                  </a:cubicBezTo>
                  <a:cubicBezTo>
                    <a:pt x="7862" y="5260"/>
                    <a:pt x="7791" y="4942"/>
                    <a:pt x="7676" y="4686"/>
                  </a:cubicBezTo>
                  <a:close/>
                  <a:moveTo>
                    <a:pt x="5719" y="6286"/>
                  </a:moveTo>
                  <a:cubicBezTo>
                    <a:pt x="5246" y="6164"/>
                    <a:pt x="4746" y="6069"/>
                    <a:pt x="4267" y="5953"/>
                  </a:cubicBezTo>
                  <a:cubicBezTo>
                    <a:pt x="4280" y="5812"/>
                    <a:pt x="4304" y="5683"/>
                    <a:pt x="4330" y="5556"/>
                  </a:cubicBezTo>
                  <a:cubicBezTo>
                    <a:pt x="4751" y="5663"/>
                    <a:pt x="5186" y="5756"/>
                    <a:pt x="5603" y="5867"/>
                  </a:cubicBezTo>
                  <a:cubicBezTo>
                    <a:pt x="6042" y="5241"/>
                    <a:pt x="6475" y="4609"/>
                    <a:pt x="6908" y="3977"/>
                  </a:cubicBezTo>
                  <a:cubicBezTo>
                    <a:pt x="7035" y="4151"/>
                    <a:pt x="7136" y="4353"/>
                    <a:pt x="7255" y="4535"/>
                  </a:cubicBezTo>
                  <a:cubicBezTo>
                    <a:pt x="6754" y="5129"/>
                    <a:pt x="6248" y="5720"/>
                    <a:pt x="5719" y="6286"/>
                  </a:cubicBezTo>
                  <a:close/>
                  <a:moveTo>
                    <a:pt x="121" y="4492"/>
                  </a:moveTo>
                  <a:cubicBezTo>
                    <a:pt x="128" y="4663"/>
                    <a:pt x="104" y="4863"/>
                    <a:pt x="152" y="5008"/>
                  </a:cubicBezTo>
                  <a:cubicBezTo>
                    <a:pt x="286" y="5405"/>
                    <a:pt x="816" y="5648"/>
                    <a:pt x="1310" y="5738"/>
                  </a:cubicBezTo>
                  <a:cubicBezTo>
                    <a:pt x="1869" y="5840"/>
                    <a:pt x="2512" y="5761"/>
                    <a:pt x="2930" y="5566"/>
                  </a:cubicBezTo>
                  <a:cubicBezTo>
                    <a:pt x="2928" y="5421"/>
                    <a:pt x="2946" y="5296"/>
                    <a:pt x="2962" y="5169"/>
                  </a:cubicBezTo>
                  <a:cubicBezTo>
                    <a:pt x="2038" y="5580"/>
                    <a:pt x="359" y="5455"/>
                    <a:pt x="121" y="4492"/>
                  </a:cubicBezTo>
                  <a:close/>
                </a:path>
              </a:pathLst>
            </a:custGeom>
            <a:solidFill>
              <a:schemeClr val="bg1"/>
            </a:solidFill>
            <a:ln>
              <a:noFill/>
            </a:ln>
          </p:spPr>
          <p:txBody>
            <a:bodyPr/>
            <a:lstStyle/>
            <a:p>
              <a:endParaRPr/>
            </a:p>
          </p:txBody>
        </p:sp>
        <p:sp>
          <p:nvSpPr>
            <p:cNvPr id="28" name="图形"/>
            <p:cNvSpPr>
              <a:spLocks noChangeAspect="1"/>
            </p:cNvSpPr>
            <p:nvPr/>
          </p:nvSpPr>
          <p:spPr bwMode="auto">
            <a:xfrm>
              <a:off x="7049" y="3538"/>
              <a:ext cx="735" cy="72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bg1"/>
            </a:solidFill>
            <a:ln>
              <a:noFill/>
            </a:ln>
          </p:spPr>
          <p:txBody>
            <a:bodyPr/>
            <a:lstStyle/>
            <a:p>
              <a:endParaRPr/>
            </a:p>
          </p:txBody>
        </p:sp>
      </p:grpSp>
    </p:spTree>
    <p:custDataLst>
      <p:tags r:id="rId1"/>
    </p:custData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图形"/>
          <p:cNvGrpSpPr/>
          <p:nvPr/>
        </p:nvGrpSpPr>
        <p:grpSpPr>
          <a:xfrm>
            <a:off x="1050290" y="1610995"/>
            <a:ext cx="9970770" cy="4366260"/>
            <a:chOff x="2025" y="2773"/>
            <a:chExt cx="15702" cy="6876"/>
          </a:xfrm>
        </p:grpSpPr>
        <p:pic>
          <p:nvPicPr>
            <p:cNvPr id="12" name="图形" descr="E:\002千库网\AAAAA千库网\2021\000商务办公\千库网_汽车销售人员和顾客_摄影图编号427805.jpg千库网_汽车销售人员和顾客_摄影图编号427805"/>
            <p:cNvPicPr>
              <a:picLocks noChangeAspect="1"/>
            </p:cNvPicPr>
            <p:nvPr/>
          </p:nvPicPr>
          <p:blipFill>
            <a:blip r:embed="rId3"/>
            <a:stretch>
              <a:fillRect/>
            </a:stretch>
          </p:blipFill>
          <p:spPr>
            <a:xfrm rot="10800000" flipV="1">
              <a:off x="12155" y="2778"/>
              <a:ext cx="4577" cy="6866"/>
            </a:xfrm>
            <a:prstGeom prst="rect">
              <a:avLst/>
            </a:prstGeom>
          </p:spPr>
        </p:pic>
        <p:sp>
          <p:nvSpPr>
            <p:cNvPr id="2" name="图形"/>
            <p:cNvSpPr/>
            <p:nvPr/>
          </p:nvSpPr>
          <p:spPr>
            <a:xfrm>
              <a:off x="16573" y="2773"/>
              <a:ext cx="1154" cy="68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58号-创中黑" panose="00000500000000000000" charset="-122"/>
              </a:endParaRPr>
            </a:p>
          </p:txBody>
        </p:sp>
        <p:sp>
          <p:nvSpPr>
            <p:cNvPr id="15" name="图形"/>
            <p:cNvSpPr txBox="1"/>
            <p:nvPr/>
          </p:nvSpPr>
          <p:spPr>
            <a:xfrm rot="5400000" flipH="1">
              <a:off x="14322" y="5815"/>
              <a:ext cx="5837" cy="645"/>
            </a:xfrm>
            <a:prstGeom prst="rect">
              <a:avLst/>
            </a:prstGeom>
            <a:noFill/>
          </p:spPr>
          <p:txBody>
            <a:bodyPr wrap="square" rtlCol="0">
              <a:normAutofit/>
            </a:bodyPr>
            <a:lstStyle/>
            <a:p>
              <a:pPr algn="ctr">
                <a:lnSpc>
                  <a:spcPct val="120000"/>
                </a:lnSpc>
              </a:pPr>
              <a:r>
                <a:rPr lang="zh-TW" altLang="zh-TW" spc="600">
                  <a:solidFill>
                    <a:schemeClr val="bg1"/>
                  </a:solidFill>
                  <a:latin typeface="Source Han Sans TC"/>
                  <a:ea typeface="Source Han Sans TC"/>
                  <a:cs typeface="字魂58号-创中黑" panose="00000500000000000000" charset="-122"/>
                </a:rPr>
                <a:t>非常感謝</a:t>
              </a:r>
            </a:p>
          </p:txBody>
        </p:sp>
        <p:sp>
          <p:nvSpPr>
            <p:cNvPr id="19" name="图形"/>
            <p:cNvSpPr txBox="1"/>
            <p:nvPr/>
          </p:nvSpPr>
          <p:spPr>
            <a:xfrm>
              <a:off x="2025" y="3960"/>
              <a:ext cx="4265" cy="1680"/>
            </a:xfrm>
            <a:prstGeom prst="rect">
              <a:avLst/>
            </a:prstGeom>
            <a:noFill/>
          </p:spPr>
          <p:txBody>
            <a:bodyPr wrap="square" rtlCol="0">
              <a:normAutofit/>
            </a:bodyPr>
            <a:lstStyle/>
            <a:p>
              <a:pPr algn="l"/>
              <a:r>
                <a:rPr lang="zh-TW" altLang="zh-TW" sz="3200">
                  <a:solidFill>
                    <a:schemeClr val="tx1">
                      <a:lumMod val="85000"/>
                      <a:lumOff val="15000"/>
                    </a:schemeClr>
                  </a:solidFill>
                  <a:latin typeface="Source Han Sans TC"/>
                  <a:ea typeface="Source Han Sans TC"/>
                  <a:cs typeface="字魂58号-创中黑" panose="00000500000000000000" charset="-122"/>
                </a:rPr>
                <a:t>在這添加</a:t>
              </a:r>
              <a:endParaRPr lang="en-US" altLang="zh-CN" sz="3200">
                <a:solidFill>
                  <a:schemeClr val="tx1">
                    <a:lumMod val="85000"/>
                    <a:lumOff val="15000"/>
                  </a:schemeClr>
                </a:solidFill>
                <a:latin typeface="字魂152号-机甲超级黑"/>
                <a:ea typeface="字魂152号-机甲超级黑"/>
                <a:cs typeface="字魂58号-创中黑" panose="00000500000000000000" charset="-122"/>
              </a:endParaRPr>
            </a:p>
            <a:p>
              <a:pPr algn="l"/>
              <a:r>
                <a:rPr lang="zh-TW" altLang="zh-TW" sz="3200">
                  <a:solidFill>
                    <a:schemeClr val="accent1"/>
                  </a:solidFill>
                  <a:latin typeface="Source Han Sans TC"/>
                  <a:ea typeface="Source Han Sans TC"/>
                  <a:cs typeface="字魂58号-创中黑" panose="00000500000000000000" charset="-122"/>
                </a:rPr>
                <a:t>頁面標題內容</a:t>
              </a:r>
            </a:p>
          </p:txBody>
        </p:sp>
        <p:sp>
          <p:nvSpPr>
            <p:cNvPr id="3" name="图形"/>
            <p:cNvSpPr txBox="1"/>
            <p:nvPr/>
          </p:nvSpPr>
          <p:spPr>
            <a:xfrm>
              <a:off x="2025" y="3360"/>
              <a:ext cx="4767" cy="465"/>
            </a:xfrm>
            <a:prstGeom prst="rect">
              <a:avLst/>
            </a:prstGeom>
            <a:noFill/>
            <a:ln>
              <a:noFill/>
            </a:ln>
          </p:spPr>
          <p:txBody>
            <a:bodyPr spcFirstLastPara="1" wrap="square" lIns="91425" tIns="45700" rIns="91425" bIns="45700" anchor="t" anchorCtr="0">
              <a:normAutofit fontScale="62500" lnSpcReduction="20000"/>
            </a:bodyPr>
            <a:lstStyle/>
            <a:p>
              <a:pPr marL="0" marR="0" lvl="0" indent="0" algn="l" rtl="0">
                <a:spcBef>
                  <a:spcPct val="0"/>
                </a:spcBef>
                <a:spcAft>
                  <a:spcPct val="0"/>
                </a:spcAft>
                <a:buNone/>
              </a:pPr>
              <a:r>
                <a:rPr lang="zh-TW" altLang="zh-TW" sz="2400" b="0" i="0" u="none" strike="noStrike" cap="none">
                  <a:solidFill>
                    <a:prstClr val="black"/>
                  </a:solidFill>
                  <a:latin typeface="Source Han Sans TC"/>
                  <a:ea typeface="Source Han Sans TC"/>
                  <a:cs typeface="字魂58号-创中黑" panose="00000500000000000000" charset="-122"/>
                  <a:sym typeface="字魂58号-创中黑" panose="00000500000000000000" charset="-122"/>
                </a:rPr>
                <a:t>編輯標題</a:t>
              </a:r>
            </a:p>
          </p:txBody>
        </p:sp>
        <p:sp>
          <p:nvSpPr>
            <p:cNvPr id="4" name="图形"/>
            <p:cNvSpPr txBox="1"/>
            <p:nvPr/>
          </p:nvSpPr>
          <p:spPr>
            <a:xfrm>
              <a:off x="2025" y="6000"/>
              <a:ext cx="4509" cy="3135"/>
            </a:xfrm>
            <a:prstGeom prst="rect">
              <a:avLst/>
            </a:prstGeom>
            <a:noFill/>
          </p:spPr>
          <p:txBody>
            <a:bodyPr wrap="square" lIns="91423" tIns="45712" rIns="91423" bIns="45712" rtlCol="0">
              <a:normAutofit/>
            </a:bodyPr>
            <a:lstStyle/>
            <a:p>
              <a:pPr marL="0" indent="0">
                <a:lnSpc>
                  <a:spcPct val="120000"/>
                </a:lnSpc>
                <a:spcBef>
                  <a:spcPct val="0"/>
                </a:spcBef>
                <a:defRPr/>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在此處添加您的文本內容在此處添加文本內容添加文本內容添加文本內容在此處添加您的文本內容在此處添加文本內容添加文本內容添加文本內容在此處添加您的文本內容在此處添加文本內容</a:t>
              </a:r>
              <a:endParaRPr kumimoji="0" lang="zh-CN" altLang="en-US" sz="1400" b="0" i="0" u="none" strike="noStrike" kern="1200" cap="none" spc="0" normalizeH="0" baseline="0" noProof="0">
                <a:ln>
                  <a:noFill/>
                </a:ln>
                <a:solidFill>
                  <a:schemeClr val="bg2">
                    <a:lumMod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4" name="图形"/>
            <p:cNvSpPr txBox="1">
              <a:spLocks noChangeArrowheads="1"/>
            </p:cNvSpPr>
            <p:nvPr/>
          </p:nvSpPr>
          <p:spPr bwMode="auto">
            <a:xfrm>
              <a:off x="8482" y="3838"/>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8" name="图形"/>
            <p:cNvSpPr txBox="1">
              <a:spLocks noChangeArrowheads="1"/>
            </p:cNvSpPr>
            <p:nvPr/>
          </p:nvSpPr>
          <p:spPr bwMode="auto">
            <a:xfrm>
              <a:off x="8483" y="6201"/>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3" name="图形"/>
            <p:cNvSpPr txBox="1">
              <a:spLocks noChangeArrowheads="1"/>
            </p:cNvSpPr>
            <p:nvPr/>
          </p:nvSpPr>
          <p:spPr bwMode="auto">
            <a:xfrm>
              <a:off x="8484" y="8564"/>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cxnSp>
          <p:nvCxnSpPr>
            <p:cNvPr id="17" name="图形"/>
            <p:cNvCxnSpPr/>
            <p:nvPr/>
          </p:nvCxnSpPr>
          <p:spPr>
            <a:xfrm flipH="1">
              <a:off x="7637" y="2859"/>
              <a:ext cx="0" cy="6404"/>
            </a:xfrm>
            <a:prstGeom prst="line">
              <a:avLst/>
            </a:prstGeom>
            <a:ln w="0">
              <a:solidFill>
                <a:srgbClr val="D0C0B1"/>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1224280" y="1978025"/>
            <a:ext cx="9799320" cy="3690848"/>
            <a:chOff x="1912" y="3115"/>
            <a:chExt cx="15432" cy="5812"/>
          </a:xfrm>
        </p:grpSpPr>
        <p:grpSp>
          <p:nvGrpSpPr>
            <p:cNvPr id="3" name="组合 2"/>
            <p:cNvGrpSpPr/>
            <p:nvPr/>
          </p:nvGrpSpPr>
          <p:grpSpPr>
            <a:xfrm>
              <a:off x="1912" y="3209"/>
              <a:ext cx="15432" cy="5718"/>
              <a:chOff x="1912" y="3209"/>
              <a:chExt cx="15432" cy="5718"/>
            </a:xfrm>
          </p:grpSpPr>
          <p:sp>
            <p:nvSpPr>
              <p:cNvPr id="4" name="图形"/>
              <p:cNvSpPr/>
              <p:nvPr/>
            </p:nvSpPr>
            <p:spPr>
              <a:xfrm rot="6000000">
                <a:off x="1912" y="3274"/>
                <a:ext cx="960" cy="960"/>
              </a:xfrm>
              <a:prstGeom prst="ellipse">
                <a:avLst/>
              </a:prstGeom>
              <a:gradFill>
                <a:gsLst>
                  <a:gs pos="0">
                    <a:schemeClr val="accent1">
                      <a:alpha val="0"/>
                    </a:schemeClr>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5" name="图形"/>
              <p:cNvSpPr/>
              <p:nvPr/>
            </p:nvSpPr>
            <p:spPr>
              <a:xfrm>
                <a:off x="11642" y="5587"/>
                <a:ext cx="2680" cy="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6" name="图形"/>
              <p:cNvSpPr txBox="1"/>
              <p:nvPr/>
            </p:nvSpPr>
            <p:spPr>
              <a:xfrm>
                <a:off x="11567" y="5874"/>
                <a:ext cx="561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dirty="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dirty="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7" name="图形"/>
              <p:cNvSpPr txBox="1"/>
              <p:nvPr/>
            </p:nvSpPr>
            <p:spPr>
              <a:xfrm>
                <a:off x="11702" y="5210"/>
                <a:ext cx="2884" cy="624"/>
              </a:xfrm>
              <a:prstGeom prst="rect">
                <a:avLst/>
              </a:prstGeom>
              <a:solidFill>
                <a:schemeClr val="accent2"/>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8" name="图形"/>
              <p:cNvSpPr txBox="1"/>
              <p:nvPr/>
            </p:nvSpPr>
            <p:spPr>
              <a:xfrm>
                <a:off x="11642" y="3209"/>
                <a:ext cx="2884" cy="624"/>
              </a:xfrm>
              <a:prstGeom prst="rect">
                <a:avLst/>
              </a:prstGeom>
              <a:solidFill>
                <a:schemeClr val="accent1"/>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14" name="图形"/>
              <p:cNvSpPr txBox="1"/>
              <p:nvPr/>
            </p:nvSpPr>
            <p:spPr>
              <a:xfrm>
                <a:off x="11702" y="7244"/>
                <a:ext cx="2884" cy="624"/>
              </a:xfrm>
              <a:prstGeom prst="rect">
                <a:avLst/>
              </a:prstGeom>
              <a:solidFill>
                <a:schemeClr val="accent1"/>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18" name="图形"/>
              <p:cNvSpPr txBox="1"/>
              <p:nvPr/>
            </p:nvSpPr>
            <p:spPr>
              <a:xfrm>
                <a:off x="11567" y="3873"/>
                <a:ext cx="577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6" name="图形"/>
              <p:cNvSpPr txBox="1"/>
              <p:nvPr/>
            </p:nvSpPr>
            <p:spPr>
              <a:xfrm>
                <a:off x="11567" y="7948"/>
                <a:ext cx="577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7" name="图形"/>
              <p:cNvSpPr txBox="1"/>
              <p:nvPr/>
            </p:nvSpPr>
            <p:spPr>
              <a:xfrm>
                <a:off x="2004" y="4320"/>
                <a:ext cx="6502" cy="4483"/>
              </a:xfrm>
              <a:prstGeom prst="rect">
                <a:avLst/>
              </a:prstGeom>
              <a:noFill/>
            </p:spPr>
            <p:txBody>
              <a:bodyPr wrap="square" rtlCol="0">
                <a:normAutofit/>
              </a:bodyPr>
              <a:lstStyle/>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p>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p>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8" name="图形"/>
              <p:cNvSpPr txBox="1"/>
              <p:nvPr/>
            </p:nvSpPr>
            <p:spPr>
              <a:xfrm>
                <a:off x="2034" y="3318"/>
                <a:ext cx="5115" cy="912"/>
              </a:xfrm>
              <a:prstGeom prst="rect">
                <a:avLst/>
              </a:prstGeom>
              <a:noFill/>
            </p:spPr>
            <p:txBody>
              <a:bodyPr wrap="square" rtlCol="0">
                <a:normAutofit/>
              </a:bodyPr>
              <a:lstStyle/>
              <a:p>
                <a:pPr marL="0" indent="0">
                  <a:spcBef>
                    <a:spcPct val="0"/>
                  </a:spcBef>
                  <a:defRPr/>
                </a:pPr>
                <a:r>
                  <a:rPr lang="zh-TW" altLang="zh-TW" sz="32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3200" b="1">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grpSp>
        <p:sp>
          <p:nvSpPr>
            <p:cNvPr id="68" name="图形"/>
            <p:cNvSpPr/>
            <p:nvPr/>
          </p:nvSpPr>
          <p:spPr>
            <a:xfrm>
              <a:off x="9717" y="3243"/>
              <a:ext cx="1332" cy="13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69" name="图形"/>
            <p:cNvSpPr/>
            <p:nvPr/>
          </p:nvSpPr>
          <p:spPr>
            <a:xfrm>
              <a:off x="9717" y="7278"/>
              <a:ext cx="1332" cy="13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0" name="图形"/>
            <p:cNvSpPr/>
            <p:nvPr/>
          </p:nvSpPr>
          <p:spPr>
            <a:xfrm>
              <a:off x="9717" y="5261"/>
              <a:ext cx="1332" cy="13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pic>
          <p:nvPicPr>
            <p:cNvPr id="71" name="图形" descr="32303231323333323b32303231323434393bd2bdc1c6b5e7bbb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8" y="3416"/>
              <a:ext cx="1022" cy="1022"/>
            </a:xfrm>
            <a:prstGeom prst="rect">
              <a:avLst/>
            </a:prstGeom>
          </p:spPr>
        </p:pic>
        <p:pic>
          <p:nvPicPr>
            <p:cNvPr id="72" name="图形" descr="32303231323332393b32303231333236313bd2bdc1c6bbbcd5df"/>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7" y="5452"/>
              <a:ext cx="986" cy="986"/>
            </a:xfrm>
            <a:prstGeom prst="rect">
              <a:avLst/>
            </a:prstGeom>
          </p:spPr>
        </p:pic>
        <p:pic>
          <p:nvPicPr>
            <p:cNvPr id="73" name="图形" descr="32303231323332393b32303231333238343bd2bdc1c6cbaeb5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7" y="7518"/>
              <a:ext cx="887" cy="887"/>
            </a:xfrm>
            <a:prstGeom prst="rect">
              <a:avLst/>
            </a:prstGeom>
          </p:spPr>
        </p:pic>
        <p:sp>
          <p:nvSpPr>
            <p:cNvPr id="74" name="图形"/>
            <p:cNvSpPr/>
            <p:nvPr/>
          </p:nvSpPr>
          <p:spPr>
            <a:xfrm>
              <a:off x="9589" y="3115"/>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B9B5F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5" name="图形"/>
            <p:cNvSpPr/>
            <p:nvPr/>
          </p:nvSpPr>
          <p:spPr>
            <a:xfrm>
              <a:off x="9589" y="7151"/>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B9B5F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6" name="图形"/>
            <p:cNvSpPr/>
            <p:nvPr/>
          </p:nvSpPr>
          <p:spPr>
            <a:xfrm>
              <a:off x="9589" y="5133"/>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7066F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grpSp>
    </p:spTree>
    <p:custDataLst>
      <p:tags r:id="rId1"/>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图形"/>
          <p:cNvGrpSpPr/>
          <p:nvPr/>
        </p:nvGrpSpPr>
        <p:grpSpPr>
          <a:xfrm>
            <a:off x="1082675" y="1731777"/>
            <a:ext cx="9921241" cy="3686915"/>
            <a:chOff x="1758" y="2727"/>
            <a:chExt cx="15624" cy="5806"/>
          </a:xfrm>
        </p:grpSpPr>
        <p:sp>
          <p:nvSpPr>
            <p:cNvPr id="99" name="图形"/>
            <p:cNvSpPr/>
            <p:nvPr/>
          </p:nvSpPr>
          <p:spPr>
            <a:xfrm>
              <a:off x="1923" y="6481"/>
              <a:ext cx="3300" cy="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TW" altLang="zh-TW">
                  <a:solidFill>
                    <a:schemeClr val="bg1"/>
                  </a:solidFill>
                  <a:latin typeface="Source Han Sans TC"/>
                  <a:ea typeface="Source Han Sans TC"/>
                  <a:cs typeface="字魂58号-创中黑" panose="00000500000000000000" charset="-122"/>
                  <a:sym typeface="+mn-ea"/>
                </a:rPr>
                <a:t>預設標題文字內容</a:t>
              </a:r>
            </a:p>
          </p:txBody>
        </p:sp>
        <p:sp>
          <p:nvSpPr>
            <p:cNvPr id="100" name="图形"/>
            <p:cNvSpPr/>
            <p:nvPr/>
          </p:nvSpPr>
          <p:spPr>
            <a:xfrm>
              <a:off x="1758" y="7228"/>
              <a:ext cx="3465" cy="1306"/>
            </a:xfrm>
            <a:prstGeom prst="rect">
              <a:avLst/>
            </a:prstGeom>
          </p:spPr>
          <p:txBody>
            <a:bodyPr wrap="square">
              <a:normAutofit/>
            </a:bodyPr>
            <a:lstStyle/>
            <a:p>
              <a:pPr marL="0" indent="0" algn="ctr">
                <a:lnSpc>
                  <a:spcPct val="120000"/>
                </a:lnSpc>
                <a:spcBef>
                  <a:spcPct val="0"/>
                </a:spcBef>
                <a:spcAft>
                  <a:spcPct val="0"/>
                </a:spcAft>
                <a:buNone/>
              </a:pPr>
              <a:r>
                <a:rPr lang="zh-TW" altLang="zh-TW" sz="11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a:t>
              </a:r>
              <a:endParaRPr lang="ms-MY" sz="1100">
                <a:solidFill>
                  <a:schemeClr val="bg1">
                    <a:lumMod val="65000"/>
                  </a:schemeClr>
                </a:solidFill>
                <a:cs typeface="字魂58号-创中黑" panose="00000500000000000000" charset="-122"/>
              </a:endParaRPr>
            </a:p>
          </p:txBody>
        </p:sp>
        <p:grpSp>
          <p:nvGrpSpPr>
            <p:cNvPr id="101" name="图形"/>
            <p:cNvGrpSpPr/>
            <p:nvPr/>
          </p:nvGrpSpPr>
          <p:grpSpPr>
            <a:xfrm>
              <a:off x="2973" y="5131"/>
              <a:ext cx="983" cy="824"/>
              <a:chOff x="2951142" y="2589225"/>
              <a:chExt cx="468313" cy="392113"/>
            </a:xfrm>
            <a:gradFill>
              <a:gsLst>
                <a:gs pos="0">
                  <a:schemeClr val="accent1"/>
                </a:gs>
                <a:gs pos="100000">
                  <a:schemeClr val="accent2"/>
                </a:gs>
              </a:gsLst>
              <a:lin ang="5400000" scaled="0"/>
            </a:gradFill>
          </p:grpSpPr>
          <p:sp>
            <p:nvSpPr>
              <p:cNvPr id="103" name="图形"/>
              <p:cNvSpPr>
                <a:spLocks noEditPoints="1"/>
              </p:cNvSpPr>
              <p:nvPr/>
            </p:nvSpPr>
            <p:spPr bwMode="auto">
              <a:xfrm>
                <a:off x="2951142" y="2646375"/>
                <a:ext cx="284163" cy="284163"/>
              </a:xfrm>
              <a:custGeom>
                <a:avLst/>
                <a:gdLst/>
                <a:ahLst/>
                <a:cxnLst>
                  <a:cxn ang="0">
                    <a:pos x="208" y="331"/>
                  </a:cxn>
                  <a:cxn ang="0">
                    <a:pos x="239" y="322"/>
                  </a:cxn>
                  <a:cxn ang="0">
                    <a:pos x="286" y="326"/>
                  </a:cxn>
                  <a:cxn ang="0">
                    <a:pos x="307" y="267"/>
                  </a:cxn>
                  <a:cxn ang="0">
                    <a:pos x="328" y="223"/>
                  </a:cxn>
                  <a:cxn ang="0">
                    <a:pos x="359" y="150"/>
                  </a:cxn>
                  <a:cxn ang="0">
                    <a:pos x="328" y="136"/>
                  </a:cxn>
                  <a:cxn ang="0">
                    <a:pos x="307" y="91"/>
                  </a:cxn>
                  <a:cxn ang="0">
                    <a:pos x="267" y="51"/>
                  </a:cxn>
                  <a:cxn ang="0">
                    <a:pos x="239" y="37"/>
                  </a:cxn>
                  <a:cxn ang="0">
                    <a:pos x="208" y="0"/>
                  </a:cxn>
                  <a:cxn ang="0">
                    <a:pos x="179" y="65"/>
                  </a:cxn>
                  <a:cxn ang="0">
                    <a:pos x="213" y="70"/>
                  </a:cxn>
                  <a:cxn ang="0">
                    <a:pos x="244" y="85"/>
                  </a:cxn>
                  <a:cxn ang="0">
                    <a:pos x="267" y="106"/>
                  </a:cxn>
                  <a:cxn ang="0">
                    <a:pos x="284" y="134"/>
                  </a:cxn>
                  <a:cxn ang="0">
                    <a:pos x="293" y="168"/>
                  </a:cxn>
                  <a:cxn ang="0">
                    <a:pos x="293" y="191"/>
                  </a:cxn>
                  <a:cxn ang="0">
                    <a:pos x="284" y="223"/>
                  </a:cxn>
                  <a:cxn ang="0">
                    <a:pos x="267" y="252"/>
                  </a:cxn>
                  <a:cxn ang="0">
                    <a:pos x="244" y="274"/>
                  </a:cxn>
                  <a:cxn ang="0">
                    <a:pos x="213" y="289"/>
                  </a:cxn>
                  <a:cxn ang="0">
                    <a:pos x="179" y="294"/>
                  </a:cxn>
                  <a:cxn ang="0">
                    <a:pos x="32" y="286"/>
                  </a:cxn>
                  <a:cxn ang="0">
                    <a:pos x="92" y="307"/>
                  </a:cxn>
                  <a:cxn ang="0">
                    <a:pos x="135" y="327"/>
                  </a:cxn>
                  <a:cxn ang="0">
                    <a:pos x="179" y="358"/>
                  </a:cxn>
                  <a:cxn ang="0">
                    <a:pos x="179" y="294"/>
                  </a:cxn>
                  <a:cxn ang="0">
                    <a:pos x="145" y="289"/>
                  </a:cxn>
                  <a:cxn ang="0">
                    <a:pos x="115" y="274"/>
                  </a:cxn>
                  <a:cxn ang="0">
                    <a:pos x="92" y="252"/>
                  </a:cxn>
                  <a:cxn ang="0">
                    <a:pos x="74" y="223"/>
                  </a:cxn>
                  <a:cxn ang="0">
                    <a:pos x="66" y="191"/>
                  </a:cxn>
                  <a:cxn ang="0">
                    <a:pos x="66" y="168"/>
                  </a:cxn>
                  <a:cxn ang="0">
                    <a:pos x="74" y="134"/>
                  </a:cxn>
                  <a:cxn ang="0">
                    <a:pos x="92" y="106"/>
                  </a:cxn>
                  <a:cxn ang="0">
                    <a:pos x="115" y="85"/>
                  </a:cxn>
                  <a:cxn ang="0">
                    <a:pos x="145" y="70"/>
                  </a:cxn>
                  <a:cxn ang="0">
                    <a:pos x="179" y="65"/>
                  </a:cxn>
                  <a:cxn ang="0">
                    <a:pos x="179" y="0"/>
                  </a:cxn>
                  <a:cxn ang="0">
                    <a:pos x="151" y="27"/>
                  </a:cxn>
                  <a:cxn ang="0">
                    <a:pos x="105" y="43"/>
                  </a:cxn>
                  <a:cxn ang="0">
                    <a:pos x="32" y="72"/>
                  </a:cxn>
                  <a:cxn ang="0">
                    <a:pos x="43" y="105"/>
                  </a:cxn>
                  <a:cxn ang="0">
                    <a:pos x="27" y="150"/>
                  </a:cxn>
                  <a:cxn ang="0">
                    <a:pos x="27" y="207"/>
                  </a:cxn>
                  <a:cxn ang="0">
                    <a:pos x="36" y="238"/>
                  </a:cxn>
                  <a:cxn ang="0">
                    <a:pos x="52" y="267"/>
                  </a:cxn>
                </a:cxnLst>
                <a:rect l="0" t="0"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04" name="图形"/>
              <p:cNvSpPr>
                <a:spLocks noEditPoints="1"/>
              </p:cNvSpPr>
              <p:nvPr/>
            </p:nvSpPr>
            <p:spPr bwMode="auto">
              <a:xfrm>
                <a:off x="3233717" y="2798775"/>
                <a:ext cx="182563" cy="182563"/>
              </a:xfrm>
              <a:custGeom>
                <a:avLst/>
                <a:gdLst/>
                <a:ahLst/>
                <a:cxnLst>
                  <a:cxn ang="0">
                    <a:pos x="131" y="20"/>
                  </a:cxn>
                  <a:cxn ang="0">
                    <a:pos x="152" y="6"/>
                  </a:cxn>
                  <a:cxn ang="0">
                    <a:pos x="183" y="21"/>
                  </a:cxn>
                  <a:cxn ang="0">
                    <a:pos x="179" y="42"/>
                  </a:cxn>
                  <a:cxn ang="0">
                    <a:pos x="198" y="64"/>
                  </a:cxn>
                  <a:cxn ang="0">
                    <a:pos x="219" y="64"/>
                  </a:cxn>
                  <a:cxn ang="0">
                    <a:pos x="230" y="97"/>
                  </a:cxn>
                  <a:cxn ang="0">
                    <a:pos x="213" y="109"/>
                  </a:cxn>
                  <a:cxn ang="0">
                    <a:pos x="210" y="137"/>
                  </a:cxn>
                  <a:cxn ang="0">
                    <a:pos x="225" y="152"/>
                  </a:cxn>
                  <a:cxn ang="0">
                    <a:pos x="210" y="183"/>
                  </a:cxn>
                  <a:cxn ang="0">
                    <a:pos x="189" y="179"/>
                  </a:cxn>
                  <a:cxn ang="0">
                    <a:pos x="167" y="198"/>
                  </a:cxn>
                  <a:cxn ang="0">
                    <a:pos x="167" y="220"/>
                  </a:cxn>
                  <a:cxn ang="0">
                    <a:pos x="135" y="230"/>
                  </a:cxn>
                  <a:cxn ang="0">
                    <a:pos x="123" y="213"/>
                  </a:cxn>
                  <a:cxn ang="0">
                    <a:pos x="115" y="163"/>
                  </a:cxn>
                  <a:cxn ang="0">
                    <a:pos x="136" y="158"/>
                  </a:cxn>
                  <a:cxn ang="0">
                    <a:pos x="153" y="144"/>
                  </a:cxn>
                  <a:cxn ang="0">
                    <a:pos x="161" y="131"/>
                  </a:cxn>
                  <a:cxn ang="0">
                    <a:pos x="161" y="103"/>
                  </a:cxn>
                  <a:cxn ang="0">
                    <a:pos x="147" y="80"/>
                  </a:cxn>
                  <a:cxn ang="0">
                    <a:pos x="130" y="71"/>
                  </a:cxn>
                  <a:cxn ang="0">
                    <a:pos x="115" y="19"/>
                  </a:cxn>
                  <a:cxn ang="0">
                    <a:pos x="11" y="167"/>
                  </a:cxn>
                  <a:cxn ang="0">
                    <a:pos x="1" y="135"/>
                  </a:cxn>
                  <a:cxn ang="0">
                    <a:pos x="19" y="123"/>
                  </a:cxn>
                  <a:cxn ang="0">
                    <a:pos x="20" y="94"/>
                  </a:cxn>
                  <a:cxn ang="0">
                    <a:pos x="5" y="79"/>
                  </a:cxn>
                  <a:cxn ang="0">
                    <a:pos x="21" y="48"/>
                  </a:cxn>
                  <a:cxn ang="0">
                    <a:pos x="42" y="52"/>
                  </a:cxn>
                  <a:cxn ang="0">
                    <a:pos x="63" y="34"/>
                  </a:cxn>
                  <a:cxn ang="0">
                    <a:pos x="63" y="12"/>
                  </a:cxn>
                  <a:cxn ang="0">
                    <a:pos x="97" y="1"/>
                  </a:cxn>
                  <a:cxn ang="0">
                    <a:pos x="109" y="19"/>
                  </a:cxn>
                  <a:cxn ang="0">
                    <a:pos x="115" y="68"/>
                  </a:cxn>
                  <a:cxn ang="0">
                    <a:pos x="94" y="73"/>
                  </a:cxn>
                  <a:cxn ang="0">
                    <a:pos x="78" y="88"/>
                  </a:cxn>
                  <a:cxn ang="0">
                    <a:pos x="71" y="100"/>
                  </a:cxn>
                  <a:cxn ang="0">
                    <a:pos x="71" y="129"/>
                  </a:cxn>
                  <a:cxn ang="0">
                    <a:pos x="84" y="151"/>
                  </a:cxn>
                  <a:cxn ang="0">
                    <a:pos x="100" y="161"/>
                  </a:cxn>
                  <a:cxn ang="0">
                    <a:pos x="115" y="213"/>
                  </a:cxn>
                  <a:cxn ang="0">
                    <a:pos x="84" y="208"/>
                  </a:cxn>
                  <a:cxn ang="0">
                    <a:pos x="68" y="221"/>
                  </a:cxn>
                  <a:cxn ang="0">
                    <a:pos x="40" y="203"/>
                  </a:cxn>
                  <a:cxn ang="0">
                    <a:pos x="45" y="183"/>
                  </a:cxn>
                  <a:cxn ang="0">
                    <a:pos x="29" y="160"/>
                  </a:cxn>
                </a:cxnLst>
                <a:rect l="0" t="0" r="r" b="b"/>
                <a:pathLst>
                  <a:path w="231" h="231">
                    <a:moveTo>
                      <a:pt x="115" y="19"/>
                    </a:moveTo>
                    <a:lnTo>
                      <a:pt x="115" y="19"/>
                    </a:lnTo>
                    <a:lnTo>
                      <a:pt x="131" y="20"/>
                    </a:lnTo>
                    <a:lnTo>
                      <a:pt x="146" y="24"/>
                    </a:lnTo>
                    <a:lnTo>
                      <a:pt x="152" y="6"/>
                    </a:lnTo>
                    <a:lnTo>
                      <a:pt x="152" y="6"/>
                    </a:lnTo>
                    <a:lnTo>
                      <a:pt x="163" y="10"/>
                    </a:lnTo>
                    <a:lnTo>
                      <a:pt x="173" y="15"/>
                    </a:lnTo>
                    <a:lnTo>
                      <a:pt x="183" y="21"/>
                    </a:lnTo>
                    <a:lnTo>
                      <a:pt x="192" y="29"/>
                    </a:lnTo>
                    <a:lnTo>
                      <a:pt x="179" y="42"/>
                    </a:lnTo>
                    <a:lnTo>
                      <a:pt x="179" y="42"/>
                    </a:lnTo>
                    <a:lnTo>
                      <a:pt x="187" y="48"/>
                    </a:lnTo>
                    <a:lnTo>
                      <a:pt x="193" y="56"/>
                    </a:lnTo>
                    <a:lnTo>
                      <a:pt x="198" y="64"/>
                    </a:lnTo>
                    <a:lnTo>
                      <a:pt x="203" y="72"/>
                    </a:lnTo>
                    <a:lnTo>
                      <a:pt x="219" y="64"/>
                    </a:lnTo>
                    <a:lnTo>
                      <a:pt x="219" y="64"/>
                    </a:lnTo>
                    <a:lnTo>
                      <a:pt x="224" y="74"/>
                    </a:lnTo>
                    <a:lnTo>
                      <a:pt x="228" y="85"/>
                    </a:lnTo>
                    <a:lnTo>
                      <a:pt x="230" y="97"/>
                    </a:lnTo>
                    <a:lnTo>
                      <a:pt x="231" y="108"/>
                    </a:lnTo>
                    <a:lnTo>
                      <a:pt x="213" y="109"/>
                    </a:lnTo>
                    <a:lnTo>
                      <a:pt x="213" y="109"/>
                    </a:lnTo>
                    <a:lnTo>
                      <a:pt x="213" y="119"/>
                    </a:lnTo>
                    <a:lnTo>
                      <a:pt x="213" y="127"/>
                    </a:lnTo>
                    <a:lnTo>
                      <a:pt x="210" y="137"/>
                    </a:lnTo>
                    <a:lnTo>
                      <a:pt x="208" y="147"/>
                    </a:lnTo>
                    <a:lnTo>
                      <a:pt x="225" y="152"/>
                    </a:lnTo>
                    <a:lnTo>
                      <a:pt x="225" y="152"/>
                    </a:lnTo>
                    <a:lnTo>
                      <a:pt x="221" y="163"/>
                    </a:lnTo>
                    <a:lnTo>
                      <a:pt x="217" y="173"/>
                    </a:lnTo>
                    <a:lnTo>
                      <a:pt x="210" y="183"/>
                    </a:lnTo>
                    <a:lnTo>
                      <a:pt x="203" y="192"/>
                    </a:lnTo>
                    <a:lnTo>
                      <a:pt x="189" y="179"/>
                    </a:lnTo>
                    <a:lnTo>
                      <a:pt x="189" y="179"/>
                    </a:lnTo>
                    <a:lnTo>
                      <a:pt x="183" y="187"/>
                    </a:lnTo>
                    <a:lnTo>
                      <a:pt x="176" y="193"/>
                    </a:lnTo>
                    <a:lnTo>
                      <a:pt x="167" y="198"/>
                    </a:lnTo>
                    <a:lnTo>
                      <a:pt x="160" y="203"/>
                    </a:lnTo>
                    <a:lnTo>
                      <a:pt x="167" y="220"/>
                    </a:lnTo>
                    <a:lnTo>
                      <a:pt x="167" y="220"/>
                    </a:lnTo>
                    <a:lnTo>
                      <a:pt x="157" y="224"/>
                    </a:lnTo>
                    <a:lnTo>
                      <a:pt x="146" y="228"/>
                    </a:lnTo>
                    <a:lnTo>
                      <a:pt x="135" y="230"/>
                    </a:lnTo>
                    <a:lnTo>
                      <a:pt x="124" y="231"/>
                    </a:lnTo>
                    <a:lnTo>
                      <a:pt x="123" y="213"/>
                    </a:lnTo>
                    <a:lnTo>
                      <a:pt x="123" y="213"/>
                    </a:lnTo>
                    <a:lnTo>
                      <a:pt x="115" y="213"/>
                    </a:lnTo>
                    <a:lnTo>
                      <a:pt x="115" y="163"/>
                    </a:lnTo>
                    <a:lnTo>
                      <a:pt x="115" y="163"/>
                    </a:lnTo>
                    <a:lnTo>
                      <a:pt x="123" y="162"/>
                    </a:lnTo>
                    <a:lnTo>
                      <a:pt x="130" y="161"/>
                    </a:lnTo>
                    <a:lnTo>
                      <a:pt x="136" y="158"/>
                    </a:lnTo>
                    <a:lnTo>
                      <a:pt x="144" y="155"/>
                    </a:lnTo>
                    <a:lnTo>
                      <a:pt x="149" y="150"/>
                    </a:lnTo>
                    <a:lnTo>
                      <a:pt x="153" y="144"/>
                    </a:lnTo>
                    <a:lnTo>
                      <a:pt x="157" y="137"/>
                    </a:lnTo>
                    <a:lnTo>
                      <a:pt x="161" y="131"/>
                    </a:lnTo>
                    <a:lnTo>
                      <a:pt x="161" y="131"/>
                    </a:lnTo>
                    <a:lnTo>
                      <a:pt x="162" y="121"/>
                    </a:lnTo>
                    <a:lnTo>
                      <a:pt x="162" y="113"/>
                    </a:lnTo>
                    <a:lnTo>
                      <a:pt x="161" y="103"/>
                    </a:lnTo>
                    <a:lnTo>
                      <a:pt x="158" y="94"/>
                    </a:lnTo>
                    <a:lnTo>
                      <a:pt x="153" y="87"/>
                    </a:lnTo>
                    <a:lnTo>
                      <a:pt x="147" y="80"/>
                    </a:lnTo>
                    <a:lnTo>
                      <a:pt x="140" y="74"/>
                    </a:lnTo>
                    <a:lnTo>
                      <a:pt x="130" y="71"/>
                    </a:lnTo>
                    <a:lnTo>
                      <a:pt x="130" y="71"/>
                    </a:lnTo>
                    <a:lnTo>
                      <a:pt x="123" y="69"/>
                    </a:lnTo>
                    <a:lnTo>
                      <a:pt x="115" y="68"/>
                    </a:lnTo>
                    <a:lnTo>
                      <a:pt x="115" y="19"/>
                    </a:lnTo>
                    <a:close/>
                    <a:moveTo>
                      <a:pt x="29" y="160"/>
                    </a:moveTo>
                    <a:lnTo>
                      <a:pt x="11" y="167"/>
                    </a:lnTo>
                    <a:lnTo>
                      <a:pt x="11" y="167"/>
                    </a:lnTo>
                    <a:lnTo>
                      <a:pt x="8" y="157"/>
                    </a:lnTo>
                    <a:lnTo>
                      <a:pt x="4" y="146"/>
                    </a:lnTo>
                    <a:lnTo>
                      <a:pt x="1" y="135"/>
                    </a:lnTo>
                    <a:lnTo>
                      <a:pt x="0" y="124"/>
                    </a:lnTo>
                    <a:lnTo>
                      <a:pt x="19" y="123"/>
                    </a:lnTo>
                    <a:lnTo>
                      <a:pt x="19" y="123"/>
                    </a:lnTo>
                    <a:lnTo>
                      <a:pt x="17" y="114"/>
                    </a:lnTo>
                    <a:lnTo>
                      <a:pt x="19" y="104"/>
                    </a:lnTo>
                    <a:lnTo>
                      <a:pt x="20" y="94"/>
                    </a:lnTo>
                    <a:lnTo>
                      <a:pt x="24" y="85"/>
                    </a:lnTo>
                    <a:lnTo>
                      <a:pt x="5" y="79"/>
                    </a:lnTo>
                    <a:lnTo>
                      <a:pt x="5" y="79"/>
                    </a:lnTo>
                    <a:lnTo>
                      <a:pt x="10" y="68"/>
                    </a:lnTo>
                    <a:lnTo>
                      <a:pt x="15" y="58"/>
                    </a:lnTo>
                    <a:lnTo>
                      <a:pt x="21" y="48"/>
                    </a:lnTo>
                    <a:lnTo>
                      <a:pt x="29" y="40"/>
                    </a:lnTo>
                    <a:lnTo>
                      <a:pt x="42" y="52"/>
                    </a:lnTo>
                    <a:lnTo>
                      <a:pt x="42" y="52"/>
                    </a:lnTo>
                    <a:lnTo>
                      <a:pt x="48" y="45"/>
                    </a:lnTo>
                    <a:lnTo>
                      <a:pt x="56" y="38"/>
                    </a:lnTo>
                    <a:lnTo>
                      <a:pt x="63" y="34"/>
                    </a:lnTo>
                    <a:lnTo>
                      <a:pt x="72" y="29"/>
                    </a:lnTo>
                    <a:lnTo>
                      <a:pt x="63" y="12"/>
                    </a:lnTo>
                    <a:lnTo>
                      <a:pt x="63" y="12"/>
                    </a:lnTo>
                    <a:lnTo>
                      <a:pt x="74" y="8"/>
                    </a:lnTo>
                    <a:lnTo>
                      <a:pt x="85" y="4"/>
                    </a:lnTo>
                    <a:lnTo>
                      <a:pt x="97" y="1"/>
                    </a:lnTo>
                    <a:lnTo>
                      <a:pt x="108" y="0"/>
                    </a:lnTo>
                    <a:lnTo>
                      <a:pt x="109" y="19"/>
                    </a:lnTo>
                    <a:lnTo>
                      <a:pt x="109" y="19"/>
                    </a:lnTo>
                    <a:lnTo>
                      <a:pt x="115" y="19"/>
                    </a:lnTo>
                    <a:lnTo>
                      <a:pt x="115" y="68"/>
                    </a:lnTo>
                    <a:lnTo>
                      <a:pt x="115" y="68"/>
                    </a:lnTo>
                    <a:lnTo>
                      <a:pt x="108" y="69"/>
                    </a:lnTo>
                    <a:lnTo>
                      <a:pt x="102" y="71"/>
                    </a:lnTo>
                    <a:lnTo>
                      <a:pt x="94" y="73"/>
                    </a:lnTo>
                    <a:lnTo>
                      <a:pt x="88" y="77"/>
                    </a:lnTo>
                    <a:lnTo>
                      <a:pt x="83" y="82"/>
                    </a:lnTo>
                    <a:lnTo>
                      <a:pt x="78" y="88"/>
                    </a:lnTo>
                    <a:lnTo>
                      <a:pt x="74" y="94"/>
                    </a:lnTo>
                    <a:lnTo>
                      <a:pt x="71" y="100"/>
                    </a:lnTo>
                    <a:lnTo>
                      <a:pt x="71" y="100"/>
                    </a:lnTo>
                    <a:lnTo>
                      <a:pt x="68" y="110"/>
                    </a:lnTo>
                    <a:lnTo>
                      <a:pt x="68" y="120"/>
                    </a:lnTo>
                    <a:lnTo>
                      <a:pt x="71" y="129"/>
                    </a:lnTo>
                    <a:lnTo>
                      <a:pt x="73" y="137"/>
                    </a:lnTo>
                    <a:lnTo>
                      <a:pt x="78" y="145"/>
                    </a:lnTo>
                    <a:lnTo>
                      <a:pt x="84" y="151"/>
                    </a:lnTo>
                    <a:lnTo>
                      <a:pt x="92" y="157"/>
                    </a:lnTo>
                    <a:lnTo>
                      <a:pt x="100" y="161"/>
                    </a:lnTo>
                    <a:lnTo>
                      <a:pt x="100" y="161"/>
                    </a:lnTo>
                    <a:lnTo>
                      <a:pt x="108" y="162"/>
                    </a:lnTo>
                    <a:lnTo>
                      <a:pt x="115" y="163"/>
                    </a:lnTo>
                    <a:lnTo>
                      <a:pt x="115" y="213"/>
                    </a:lnTo>
                    <a:lnTo>
                      <a:pt x="115" y="213"/>
                    </a:lnTo>
                    <a:lnTo>
                      <a:pt x="100" y="212"/>
                    </a:lnTo>
                    <a:lnTo>
                      <a:pt x="84" y="208"/>
                    </a:lnTo>
                    <a:lnTo>
                      <a:pt x="79" y="226"/>
                    </a:lnTo>
                    <a:lnTo>
                      <a:pt x="79" y="226"/>
                    </a:lnTo>
                    <a:lnTo>
                      <a:pt x="68" y="221"/>
                    </a:lnTo>
                    <a:lnTo>
                      <a:pt x="58" y="216"/>
                    </a:lnTo>
                    <a:lnTo>
                      <a:pt x="48" y="210"/>
                    </a:lnTo>
                    <a:lnTo>
                      <a:pt x="40" y="203"/>
                    </a:lnTo>
                    <a:lnTo>
                      <a:pt x="52" y="189"/>
                    </a:lnTo>
                    <a:lnTo>
                      <a:pt x="52" y="189"/>
                    </a:lnTo>
                    <a:lnTo>
                      <a:pt x="45" y="183"/>
                    </a:lnTo>
                    <a:lnTo>
                      <a:pt x="38" y="176"/>
                    </a:lnTo>
                    <a:lnTo>
                      <a:pt x="34" y="168"/>
                    </a:lnTo>
                    <a:lnTo>
                      <a:pt x="29" y="160"/>
                    </a:lnTo>
                    <a:lnTo>
                      <a:pt x="29" y="160"/>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05" name="图形"/>
              <p:cNvSpPr>
                <a:spLocks noEditPoints="1"/>
              </p:cNvSpPr>
              <p:nvPr/>
            </p:nvSpPr>
            <p:spPr bwMode="auto">
              <a:xfrm>
                <a:off x="3228955" y="2589225"/>
                <a:ext cx="190500" cy="190500"/>
              </a:xfrm>
              <a:custGeom>
                <a:avLst/>
                <a:gdLst/>
                <a:ahLst/>
                <a:cxnLst>
                  <a:cxn ang="0">
                    <a:pos x="131" y="0"/>
                  </a:cxn>
                  <a:cxn ang="0">
                    <a:pos x="170" y="10"/>
                  </a:cxn>
                  <a:cxn ang="0">
                    <a:pos x="163" y="47"/>
                  </a:cxn>
                  <a:cxn ang="0">
                    <a:pos x="186" y="65"/>
                  </a:cxn>
                  <a:cxn ang="0">
                    <a:pos x="222" y="53"/>
                  </a:cxn>
                  <a:cxn ang="0">
                    <a:pos x="234" y="76"/>
                  </a:cxn>
                  <a:cxn ang="0">
                    <a:pos x="204" y="107"/>
                  </a:cxn>
                  <a:cxn ang="0">
                    <a:pos x="205" y="127"/>
                  </a:cxn>
                  <a:cxn ang="0">
                    <a:pos x="236" y="157"/>
                  </a:cxn>
                  <a:cxn ang="0">
                    <a:pos x="225" y="180"/>
                  </a:cxn>
                  <a:cxn ang="0">
                    <a:pos x="182" y="178"/>
                  </a:cxn>
                  <a:cxn ang="0">
                    <a:pos x="168" y="190"/>
                  </a:cxn>
                  <a:cxn ang="0">
                    <a:pos x="151" y="199"/>
                  </a:cxn>
                  <a:cxn ang="0">
                    <a:pos x="154" y="236"/>
                  </a:cxn>
                  <a:cxn ang="0">
                    <a:pos x="121" y="240"/>
                  </a:cxn>
                  <a:cxn ang="0">
                    <a:pos x="134" y="189"/>
                  </a:cxn>
                  <a:cxn ang="0">
                    <a:pos x="158" y="179"/>
                  </a:cxn>
                  <a:cxn ang="0">
                    <a:pos x="184" y="148"/>
                  </a:cxn>
                  <a:cxn ang="0">
                    <a:pos x="191" y="109"/>
                  </a:cxn>
                  <a:cxn ang="0">
                    <a:pos x="182" y="85"/>
                  </a:cxn>
                  <a:cxn ang="0">
                    <a:pos x="160" y="62"/>
                  </a:cxn>
                  <a:cxn ang="0">
                    <a:pos x="131" y="50"/>
                  </a:cxn>
                  <a:cxn ang="0">
                    <a:pos x="121" y="34"/>
                  </a:cxn>
                  <a:cxn ang="0">
                    <a:pos x="121" y="240"/>
                  </a:cxn>
                  <a:cxn ang="0">
                    <a:pos x="114" y="204"/>
                  </a:cxn>
                  <a:cxn ang="0">
                    <a:pos x="95" y="200"/>
                  </a:cxn>
                  <a:cxn ang="0">
                    <a:pos x="60" y="224"/>
                  </a:cxn>
                  <a:cxn ang="0">
                    <a:pos x="39" y="208"/>
                  </a:cxn>
                  <a:cxn ang="0">
                    <a:pos x="51" y="167"/>
                  </a:cxn>
                  <a:cxn ang="0">
                    <a:pos x="42" y="149"/>
                  </a:cxn>
                  <a:cxn ang="0">
                    <a:pos x="37" y="131"/>
                  </a:cxn>
                  <a:cxn ang="0">
                    <a:pos x="0" y="122"/>
                  </a:cxn>
                  <a:cxn ang="0">
                    <a:pos x="6" y="83"/>
                  </a:cxn>
                  <a:cxn ang="0">
                    <a:pos x="43" y="85"/>
                  </a:cxn>
                  <a:cxn ang="0">
                    <a:pos x="60" y="62"/>
                  </a:cxn>
                  <a:cxn ang="0">
                    <a:pos x="42" y="27"/>
                  </a:cxn>
                  <a:cxn ang="0">
                    <a:pos x="78" y="7"/>
                  </a:cxn>
                  <a:cxn ang="0">
                    <a:pos x="105" y="37"/>
                  </a:cxn>
                  <a:cxn ang="0">
                    <a:pos x="121" y="49"/>
                  </a:cxn>
                  <a:cxn ang="0">
                    <a:pos x="95" y="54"/>
                  </a:cxn>
                  <a:cxn ang="0">
                    <a:pos x="63" y="79"/>
                  </a:cxn>
                  <a:cxn ang="0">
                    <a:pos x="51" y="117"/>
                  </a:cxn>
                  <a:cxn ang="0">
                    <a:pos x="55" y="144"/>
                  </a:cxn>
                  <a:cxn ang="0">
                    <a:pos x="73" y="172"/>
                  </a:cxn>
                  <a:cxn ang="0">
                    <a:pos x="100" y="186"/>
                  </a:cxn>
                  <a:cxn ang="0">
                    <a:pos x="121" y="240"/>
                  </a:cxn>
                </a:cxnLst>
                <a:rect l="0" t="0" r="r" b="b"/>
                <a:pathLst>
                  <a:path w="240" h="240">
                    <a:moveTo>
                      <a:pt x="128" y="36"/>
                    </a:moveTo>
                    <a:lnTo>
                      <a:pt x="131" y="0"/>
                    </a:lnTo>
                    <a:lnTo>
                      <a:pt x="131" y="0"/>
                    </a:lnTo>
                    <a:lnTo>
                      <a:pt x="145" y="1"/>
                    </a:lnTo>
                    <a:lnTo>
                      <a:pt x="157" y="5"/>
                    </a:lnTo>
                    <a:lnTo>
                      <a:pt x="170" y="10"/>
                    </a:lnTo>
                    <a:lnTo>
                      <a:pt x="182" y="16"/>
                    </a:lnTo>
                    <a:lnTo>
                      <a:pt x="163" y="47"/>
                    </a:lnTo>
                    <a:lnTo>
                      <a:pt x="163" y="47"/>
                    </a:lnTo>
                    <a:lnTo>
                      <a:pt x="172" y="52"/>
                    </a:lnTo>
                    <a:lnTo>
                      <a:pt x="178" y="58"/>
                    </a:lnTo>
                    <a:lnTo>
                      <a:pt x="186" y="65"/>
                    </a:lnTo>
                    <a:lnTo>
                      <a:pt x="191" y="73"/>
                    </a:lnTo>
                    <a:lnTo>
                      <a:pt x="222" y="53"/>
                    </a:lnTo>
                    <a:lnTo>
                      <a:pt x="222" y="53"/>
                    </a:lnTo>
                    <a:lnTo>
                      <a:pt x="228" y="64"/>
                    </a:lnTo>
                    <a:lnTo>
                      <a:pt x="234" y="76"/>
                    </a:lnTo>
                    <a:lnTo>
                      <a:pt x="234" y="76"/>
                    </a:lnTo>
                    <a:lnTo>
                      <a:pt x="238" y="90"/>
                    </a:lnTo>
                    <a:lnTo>
                      <a:pt x="240" y="102"/>
                    </a:lnTo>
                    <a:lnTo>
                      <a:pt x="204" y="107"/>
                    </a:lnTo>
                    <a:lnTo>
                      <a:pt x="204" y="107"/>
                    </a:lnTo>
                    <a:lnTo>
                      <a:pt x="205" y="117"/>
                    </a:lnTo>
                    <a:lnTo>
                      <a:pt x="205" y="127"/>
                    </a:lnTo>
                    <a:lnTo>
                      <a:pt x="204" y="136"/>
                    </a:lnTo>
                    <a:lnTo>
                      <a:pt x="202" y="146"/>
                    </a:lnTo>
                    <a:lnTo>
                      <a:pt x="236" y="157"/>
                    </a:lnTo>
                    <a:lnTo>
                      <a:pt x="236" y="157"/>
                    </a:lnTo>
                    <a:lnTo>
                      <a:pt x="231" y="169"/>
                    </a:lnTo>
                    <a:lnTo>
                      <a:pt x="225" y="180"/>
                    </a:lnTo>
                    <a:lnTo>
                      <a:pt x="218" y="193"/>
                    </a:lnTo>
                    <a:lnTo>
                      <a:pt x="208" y="203"/>
                    </a:lnTo>
                    <a:lnTo>
                      <a:pt x="182" y="178"/>
                    </a:lnTo>
                    <a:lnTo>
                      <a:pt x="182" y="178"/>
                    </a:lnTo>
                    <a:lnTo>
                      <a:pt x="176" y="184"/>
                    </a:lnTo>
                    <a:lnTo>
                      <a:pt x="168" y="190"/>
                    </a:lnTo>
                    <a:lnTo>
                      <a:pt x="160" y="195"/>
                    </a:lnTo>
                    <a:lnTo>
                      <a:pt x="151" y="199"/>
                    </a:lnTo>
                    <a:lnTo>
                      <a:pt x="151" y="199"/>
                    </a:lnTo>
                    <a:lnTo>
                      <a:pt x="163" y="232"/>
                    </a:lnTo>
                    <a:lnTo>
                      <a:pt x="163" y="232"/>
                    </a:lnTo>
                    <a:lnTo>
                      <a:pt x="154" y="236"/>
                    </a:lnTo>
                    <a:lnTo>
                      <a:pt x="142" y="238"/>
                    </a:lnTo>
                    <a:lnTo>
                      <a:pt x="131" y="240"/>
                    </a:lnTo>
                    <a:lnTo>
                      <a:pt x="121" y="240"/>
                    </a:lnTo>
                    <a:lnTo>
                      <a:pt x="121" y="190"/>
                    </a:lnTo>
                    <a:lnTo>
                      <a:pt x="121" y="190"/>
                    </a:lnTo>
                    <a:lnTo>
                      <a:pt x="134" y="189"/>
                    </a:lnTo>
                    <a:lnTo>
                      <a:pt x="146" y="185"/>
                    </a:lnTo>
                    <a:lnTo>
                      <a:pt x="146" y="185"/>
                    </a:lnTo>
                    <a:lnTo>
                      <a:pt x="158" y="179"/>
                    </a:lnTo>
                    <a:lnTo>
                      <a:pt x="170" y="170"/>
                    </a:lnTo>
                    <a:lnTo>
                      <a:pt x="178" y="161"/>
                    </a:lnTo>
                    <a:lnTo>
                      <a:pt x="184" y="148"/>
                    </a:lnTo>
                    <a:lnTo>
                      <a:pt x="189" y="136"/>
                    </a:lnTo>
                    <a:lnTo>
                      <a:pt x="191" y="122"/>
                    </a:lnTo>
                    <a:lnTo>
                      <a:pt x="191" y="109"/>
                    </a:lnTo>
                    <a:lnTo>
                      <a:pt x="187" y="95"/>
                    </a:lnTo>
                    <a:lnTo>
                      <a:pt x="187" y="95"/>
                    </a:lnTo>
                    <a:lnTo>
                      <a:pt x="182" y="85"/>
                    </a:lnTo>
                    <a:lnTo>
                      <a:pt x="176" y="75"/>
                    </a:lnTo>
                    <a:lnTo>
                      <a:pt x="168" y="68"/>
                    </a:lnTo>
                    <a:lnTo>
                      <a:pt x="160" y="62"/>
                    </a:lnTo>
                    <a:lnTo>
                      <a:pt x="151" y="57"/>
                    </a:lnTo>
                    <a:lnTo>
                      <a:pt x="141" y="53"/>
                    </a:lnTo>
                    <a:lnTo>
                      <a:pt x="131" y="50"/>
                    </a:lnTo>
                    <a:lnTo>
                      <a:pt x="121" y="49"/>
                    </a:lnTo>
                    <a:lnTo>
                      <a:pt x="121" y="34"/>
                    </a:lnTo>
                    <a:lnTo>
                      <a:pt x="121" y="34"/>
                    </a:lnTo>
                    <a:lnTo>
                      <a:pt x="128" y="36"/>
                    </a:lnTo>
                    <a:lnTo>
                      <a:pt x="128" y="36"/>
                    </a:lnTo>
                    <a:close/>
                    <a:moveTo>
                      <a:pt x="121" y="240"/>
                    </a:moveTo>
                    <a:lnTo>
                      <a:pt x="121" y="240"/>
                    </a:lnTo>
                    <a:lnTo>
                      <a:pt x="110" y="240"/>
                    </a:lnTo>
                    <a:lnTo>
                      <a:pt x="114" y="204"/>
                    </a:lnTo>
                    <a:lnTo>
                      <a:pt x="114" y="204"/>
                    </a:lnTo>
                    <a:lnTo>
                      <a:pt x="104" y="203"/>
                    </a:lnTo>
                    <a:lnTo>
                      <a:pt x="95" y="200"/>
                    </a:lnTo>
                    <a:lnTo>
                      <a:pt x="87" y="196"/>
                    </a:lnTo>
                    <a:lnTo>
                      <a:pt x="78" y="193"/>
                    </a:lnTo>
                    <a:lnTo>
                      <a:pt x="60" y="224"/>
                    </a:lnTo>
                    <a:lnTo>
                      <a:pt x="60" y="224"/>
                    </a:lnTo>
                    <a:lnTo>
                      <a:pt x="48" y="216"/>
                    </a:lnTo>
                    <a:lnTo>
                      <a:pt x="39" y="208"/>
                    </a:lnTo>
                    <a:lnTo>
                      <a:pt x="29" y="198"/>
                    </a:lnTo>
                    <a:lnTo>
                      <a:pt x="20" y="186"/>
                    </a:lnTo>
                    <a:lnTo>
                      <a:pt x="51" y="167"/>
                    </a:lnTo>
                    <a:lnTo>
                      <a:pt x="51" y="167"/>
                    </a:lnTo>
                    <a:lnTo>
                      <a:pt x="46" y="158"/>
                    </a:lnTo>
                    <a:lnTo>
                      <a:pt x="42" y="149"/>
                    </a:lnTo>
                    <a:lnTo>
                      <a:pt x="42" y="149"/>
                    </a:lnTo>
                    <a:lnTo>
                      <a:pt x="39" y="141"/>
                    </a:lnTo>
                    <a:lnTo>
                      <a:pt x="37" y="131"/>
                    </a:lnTo>
                    <a:lnTo>
                      <a:pt x="1" y="137"/>
                    </a:lnTo>
                    <a:lnTo>
                      <a:pt x="1" y="137"/>
                    </a:lnTo>
                    <a:lnTo>
                      <a:pt x="0" y="122"/>
                    </a:lnTo>
                    <a:lnTo>
                      <a:pt x="0" y="109"/>
                    </a:lnTo>
                    <a:lnTo>
                      <a:pt x="3" y="96"/>
                    </a:lnTo>
                    <a:lnTo>
                      <a:pt x="6" y="83"/>
                    </a:lnTo>
                    <a:lnTo>
                      <a:pt x="40" y="94"/>
                    </a:lnTo>
                    <a:lnTo>
                      <a:pt x="40" y="94"/>
                    </a:lnTo>
                    <a:lnTo>
                      <a:pt x="43" y="85"/>
                    </a:lnTo>
                    <a:lnTo>
                      <a:pt x="48" y="76"/>
                    </a:lnTo>
                    <a:lnTo>
                      <a:pt x="53" y="69"/>
                    </a:lnTo>
                    <a:lnTo>
                      <a:pt x="60" y="62"/>
                    </a:lnTo>
                    <a:lnTo>
                      <a:pt x="34" y="37"/>
                    </a:lnTo>
                    <a:lnTo>
                      <a:pt x="34" y="37"/>
                    </a:lnTo>
                    <a:lnTo>
                      <a:pt x="42" y="27"/>
                    </a:lnTo>
                    <a:lnTo>
                      <a:pt x="53" y="20"/>
                    </a:lnTo>
                    <a:lnTo>
                      <a:pt x="64" y="12"/>
                    </a:lnTo>
                    <a:lnTo>
                      <a:pt x="78" y="7"/>
                    </a:lnTo>
                    <a:lnTo>
                      <a:pt x="90" y="41"/>
                    </a:lnTo>
                    <a:lnTo>
                      <a:pt x="90" y="41"/>
                    </a:lnTo>
                    <a:lnTo>
                      <a:pt x="105" y="37"/>
                    </a:lnTo>
                    <a:lnTo>
                      <a:pt x="121" y="34"/>
                    </a:lnTo>
                    <a:lnTo>
                      <a:pt x="121" y="49"/>
                    </a:lnTo>
                    <a:lnTo>
                      <a:pt x="121" y="49"/>
                    </a:lnTo>
                    <a:lnTo>
                      <a:pt x="108" y="50"/>
                    </a:lnTo>
                    <a:lnTo>
                      <a:pt x="95" y="54"/>
                    </a:lnTo>
                    <a:lnTo>
                      <a:pt x="95" y="54"/>
                    </a:lnTo>
                    <a:lnTo>
                      <a:pt x="83" y="60"/>
                    </a:lnTo>
                    <a:lnTo>
                      <a:pt x="72" y="69"/>
                    </a:lnTo>
                    <a:lnTo>
                      <a:pt x="63" y="79"/>
                    </a:lnTo>
                    <a:lnTo>
                      <a:pt x="57" y="91"/>
                    </a:lnTo>
                    <a:lnTo>
                      <a:pt x="52" y="104"/>
                    </a:lnTo>
                    <a:lnTo>
                      <a:pt x="51" y="117"/>
                    </a:lnTo>
                    <a:lnTo>
                      <a:pt x="51" y="131"/>
                    </a:lnTo>
                    <a:lnTo>
                      <a:pt x="55" y="144"/>
                    </a:lnTo>
                    <a:lnTo>
                      <a:pt x="55" y="144"/>
                    </a:lnTo>
                    <a:lnTo>
                      <a:pt x="60" y="154"/>
                    </a:lnTo>
                    <a:lnTo>
                      <a:pt x="66" y="163"/>
                    </a:lnTo>
                    <a:lnTo>
                      <a:pt x="73" y="172"/>
                    </a:lnTo>
                    <a:lnTo>
                      <a:pt x="82" y="178"/>
                    </a:lnTo>
                    <a:lnTo>
                      <a:pt x="90" y="183"/>
                    </a:lnTo>
                    <a:lnTo>
                      <a:pt x="100" y="186"/>
                    </a:lnTo>
                    <a:lnTo>
                      <a:pt x="110" y="189"/>
                    </a:lnTo>
                    <a:lnTo>
                      <a:pt x="121" y="190"/>
                    </a:lnTo>
                    <a:lnTo>
                      <a:pt x="121" y="240"/>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grpSp>
        <p:sp>
          <p:nvSpPr>
            <p:cNvPr id="102" name="图形"/>
            <p:cNvSpPr/>
            <p:nvPr/>
          </p:nvSpPr>
          <p:spPr>
            <a:xfrm>
              <a:off x="2574" y="4231"/>
              <a:ext cx="937" cy="533"/>
            </a:xfrm>
            <a:prstGeom prst="rect">
              <a:avLst/>
            </a:prstGeom>
          </p:spPr>
          <p:txBody>
            <a:bodyPr wrap="none">
              <a:normAutofit/>
            </a:bodyPr>
            <a:lstStyle/>
            <a:p>
              <a:pPr algn="l"/>
              <a:r>
                <a:rPr lang="zh-TW" altLang="zh-TW" sz="1600">
                  <a:solidFill>
                    <a:schemeClr val="bg1">
                      <a:lumMod val="65000"/>
                    </a:schemeClr>
                  </a:solidFill>
                  <a:latin typeface="Source Han Sans TC"/>
                  <a:ea typeface="Source Han Sans TC"/>
                  <a:cs typeface="字魂58号-创中黑" panose="00000500000000000000" charset="-122"/>
                  <a:sym typeface="+mn-ea"/>
                </a:rPr>
                <a:t>內容</a:t>
              </a:r>
              <a:endParaRPr lang="en-US" sz="1600">
                <a:solidFill>
                  <a:schemeClr val="bg1">
                    <a:lumMod val="65000"/>
                  </a:schemeClr>
                </a:solidFill>
                <a:cs typeface="字魂58号-创中黑" panose="00000500000000000000" charset="-122"/>
              </a:endParaRPr>
            </a:p>
          </p:txBody>
        </p:sp>
        <p:sp>
          <p:nvSpPr>
            <p:cNvPr id="114" name="图形"/>
            <p:cNvSpPr/>
            <p:nvPr/>
          </p:nvSpPr>
          <p:spPr>
            <a:xfrm>
              <a:off x="14082" y="6331"/>
              <a:ext cx="3300" cy="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TW" altLang="zh-TW">
                  <a:solidFill>
                    <a:schemeClr val="bg1"/>
                  </a:solidFill>
                  <a:latin typeface="Source Han Sans TC"/>
                  <a:ea typeface="Source Han Sans TC"/>
                  <a:cs typeface="字魂58号-创中黑" panose="00000500000000000000" charset="-122"/>
                  <a:sym typeface="+mn-ea"/>
                </a:rPr>
                <a:t>預設標題文字內容</a:t>
              </a:r>
              <a:endParaRPr lang="en-US">
                <a:cs typeface="字魂58号-创中黑" panose="00000500000000000000" charset="-122"/>
              </a:endParaRPr>
            </a:p>
          </p:txBody>
        </p:sp>
        <p:sp>
          <p:nvSpPr>
            <p:cNvPr id="115" name="图形"/>
            <p:cNvSpPr/>
            <p:nvPr/>
          </p:nvSpPr>
          <p:spPr>
            <a:xfrm>
              <a:off x="13978" y="7100"/>
              <a:ext cx="3404" cy="1306"/>
            </a:xfrm>
            <a:prstGeom prst="rect">
              <a:avLst/>
            </a:prstGeom>
          </p:spPr>
          <p:txBody>
            <a:bodyPr wrap="square">
              <a:normAutofit/>
            </a:bodyPr>
            <a:lstStyle/>
            <a:p>
              <a:pPr marL="0" indent="0" algn="ctr">
                <a:lnSpc>
                  <a:spcPct val="120000"/>
                </a:lnSpc>
                <a:spcBef>
                  <a:spcPct val="0"/>
                </a:spcBef>
                <a:spcAft>
                  <a:spcPct val="0"/>
                </a:spcAft>
                <a:buNone/>
              </a:pPr>
              <a:r>
                <a:rPr lang="zh-TW" altLang="zh-TW" sz="11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a:t>
              </a:r>
              <a:endParaRPr lang="ms-MY" sz="1100">
                <a:solidFill>
                  <a:schemeClr val="bg1">
                    <a:lumMod val="65000"/>
                  </a:schemeClr>
                </a:solidFill>
                <a:cs typeface="字魂58号-创中黑" panose="00000500000000000000" charset="-122"/>
              </a:endParaRPr>
            </a:p>
          </p:txBody>
        </p:sp>
        <p:sp>
          <p:nvSpPr>
            <p:cNvPr id="116" name="图形"/>
            <p:cNvSpPr>
              <a:spLocks noEditPoints="1"/>
            </p:cNvSpPr>
            <p:nvPr/>
          </p:nvSpPr>
          <p:spPr bwMode="auto">
            <a:xfrm>
              <a:off x="15324" y="5131"/>
              <a:ext cx="713" cy="712"/>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accent1"/>
            </a:solidFill>
            <a:ln>
              <a:noFill/>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17" name="图形"/>
            <p:cNvSpPr/>
            <p:nvPr/>
          </p:nvSpPr>
          <p:spPr>
            <a:xfrm>
              <a:off x="14845" y="4231"/>
              <a:ext cx="937" cy="533"/>
            </a:xfrm>
            <a:prstGeom prst="rect">
              <a:avLst/>
            </a:prstGeom>
          </p:spPr>
          <p:txBody>
            <a:bodyPr wrap="none">
              <a:normAutofit/>
            </a:bodyPr>
            <a:lstStyle/>
            <a:p>
              <a:r>
                <a:rPr lang="zh-TW" altLang="zh-TW" sz="1600">
                  <a:solidFill>
                    <a:schemeClr val="bg1">
                      <a:lumMod val="65000"/>
                    </a:schemeClr>
                  </a:solidFill>
                  <a:latin typeface="Source Han Sans TC"/>
                  <a:ea typeface="Source Han Sans TC"/>
                  <a:cs typeface="字魂58号-创中黑" panose="00000500000000000000" charset="-122"/>
                </a:rPr>
                <a:t>內容</a:t>
              </a:r>
            </a:p>
          </p:txBody>
        </p:sp>
        <p:sp>
          <p:nvSpPr>
            <p:cNvPr id="6" name="图形" descr="e7d195523061f1c09e9d68d7cf438b91ef959ecb14fc25d26BBA7F7DBC18E55DFF4014AF651F0BF2569D4B6C1DA7F1A4683A481403BD872FC687266AD13265C1DE7C373772FD8728ABDD69ADD03BFF5BE2862BC891DBB79EFD6D31993CB5334542F9662FDE7EBD77C4E40A881231F412373A9C06CE9B60E52C9DA7EF759FC907FEDAB07D9E6D7E29C2265FE3A64A3226"/>
            <p:cNvSpPr/>
            <p:nvPr/>
          </p:nvSpPr>
          <p:spPr>
            <a:xfrm>
              <a:off x="1923" y="2727"/>
              <a:ext cx="15459" cy="1119"/>
            </a:xfrm>
            <a:prstGeom prst="rect">
              <a:avLst/>
            </a:prstGeom>
          </p:spPr>
          <p:txBody>
            <a:bodyPr wrap="square">
              <a:normAutofit/>
            </a:bodyPr>
            <a:lstStyle/>
            <a:p>
              <a:pPr algn="ctr">
                <a:lnSpc>
                  <a:spcPct val="120000"/>
                </a:lnSpc>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添加文本內容在此處添加您的文本內容在此處添加您的文本內容在此處添加您的文字內容在此處添加您的文字內容</a:t>
              </a:r>
              <a:endParaRPr lang="zh-CN" altLang="en-US" sz="1400" kern="0">
                <a:solidFill>
                  <a:schemeClr val="tx1">
                    <a:lumMod val="50000"/>
                    <a:lumOff val="50000"/>
                  </a:schemeClr>
                </a:solidFill>
                <a:uFillTx/>
                <a:latin typeface="字魂58号-创中黑" panose="00000500000000000000" charset="-122"/>
                <a:ea typeface="字魂58号-创中黑" panose="00000500000000000000" charset="-122"/>
                <a:cs typeface="字魂58号-创中黑" panose="00000500000000000000" charset="-122"/>
                <a:sym typeface="+mn-ea"/>
              </a:endParaRPr>
            </a:p>
          </p:txBody>
        </p:sp>
      </p:grpSp>
      <p:pic>
        <p:nvPicPr>
          <p:cNvPr id="4" name="图形" descr="C:/Users/Administrator/AppData/Local/Temp/picturecompress_20220801090035/output_1.jpgoutput_1"/>
          <p:cNvPicPr>
            <a:picLocks noChangeAspect="1"/>
          </p:cNvPicPr>
          <p:nvPr/>
        </p:nvPicPr>
        <p:blipFill>
          <a:blip r:embed="rId3"/>
          <a:stretch>
            <a:fillRect/>
          </a:stretch>
        </p:blipFill>
        <p:spPr>
          <a:xfrm>
            <a:off x="3971290" y="2810510"/>
            <a:ext cx="3928110" cy="2618105"/>
          </a:xfrm>
          <a:prstGeom prst="rect">
            <a:avLst/>
          </a:prstGeom>
        </p:spPr>
      </p:pic>
    </p:spTree>
    <p:custDataLst>
      <p:tags r:id="rId1"/>
    </p:custData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edg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图形"/>
          <p:cNvGrpSpPr/>
          <p:nvPr/>
        </p:nvGrpSpPr>
        <p:grpSpPr>
          <a:xfrm>
            <a:off x="1218565" y="1504315"/>
            <a:ext cx="9740265" cy="4254500"/>
            <a:chOff x="1919" y="2369"/>
            <a:chExt cx="15339" cy="6700"/>
          </a:xfrm>
        </p:grpSpPr>
        <p:sp>
          <p:nvSpPr>
            <p:cNvPr id="10" name="图形"/>
            <p:cNvSpPr/>
            <p:nvPr/>
          </p:nvSpPr>
          <p:spPr>
            <a:xfrm>
              <a:off x="1919" y="2971"/>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p:nvPr/>
          </p:nvSpPr>
          <p:spPr>
            <a:xfrm>
              <a:off x="1919" y="6597"/>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8" name="图形"/>
            <p:cNvSpPr/>
            <p:nvPr/>
          </p:nvSpPr>
          <p:spPr>
            <a:xfrm>
              <a:off x="7411" y="2987"/>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9" name="图形"/>
            <p:cNvSpPr/>
            <p:nvPr/>
          </p:nvSpPr>
          <p:spPr>
            <a:xfrm>
              <a:off x="7411" y="6613"/>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1" name="图形"/>
            <p:cNvSpPr/>
            <p:nvPr/>
          </p:nvSpPr>
          <p:spPr>
            <a:xfrm>
              <a:off x="12953" y="2970"/>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2" name="图形"/>
            <p:cNvSpPr/>
            <p:nvPr/>
          </p:nvSpPr>
          <p:spPr>
            <a:xfrm>
              <a:off x="12953" y="6596"/>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grpSp>
          <p:nvGrpSpPr>
            <p:cNvPr id="3" name="图形"/>
            <p:cNvGrpSpPr/>
            <p:nvPr/>
          </p:nvGrpSpPr>
          <p:grpSpPr>
            <a:xfrm>
              <a:off x="1934" y="2369"/>
              <a:ext cx="15313" cy="6370"/>
              <a:chOff x="1934" y="2369"/>
              <a:chExt cx="15313" cy="6370"/>
            </a:xfrm>
          </p:grpSpPr>
          <p:grpSp>
            <p:nvGrpSpPr>
              <p:cNvPr id="4" name="组合 3"/>
              <p:cNvGrpSpPr/>
              <p:nvPr/>
            </p:nvGrpSpPr>
            <p:grpSpPr>
              <a:xfrm>
                <a:off x="3449" y="2431"/>
                <a:ext cx="1058" cy="1060"/>
                <a:chOff x="5202" y="5131"/>
                <a:chExt cx="1058" cy="1060"/>
              </a:xfrm>
            </p:grpSpPr>
            <p:sp>
              <p:nvSpPr>
                <p:cNvPr id="175117" name="图形"/>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48" name="图形"/>
                <p:cNvSpPr/>
                <p:nvPr/>
              </p:nvSpPr>
              <p:spPr>
                <a:xfrm>
                  <a:off x="5394" y="5396"/>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alpha val="100000"/>
                  </a:srgb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5" name="组合 4"/>
              <p:cNvGrpSpPr/>
              <p:nvPr/>
            </p:nvGrpSpPr>
            <p:grpSpPr>
              <a:xfrm>
                <a:off x="14542" y="2369"/>
                <a:ext cx="1060" cy="1054"/>
                <a:chOff x="8470" y="2554"/>
                <a:chExt cx="1060" cy="1054"/>
              </a:xfrm>
            </p:grpSpPr>
            <p:sp>
              <p:nvSpPr>
                <p:cNvPr id="175113" name="图形"/>
                <p:cNvSpPr/>
                <p:nvPr/>
              </p:nvSpPr>
              <p:spPr>
                <a:xfrm>
                  <a:off x="8470" y="2554"/>
                  <a:ext cx="1061" cy="1054"/>
                </a:xfrm>
                <a:custGeom>
                  <a:avLst/>
                  <a:gdLst>
                    <a:gd name="txL" fmla="*/ 0 w 271"/>
                    <a:gd name="txT" fmla="*/ 0 h 271"/>
                    <a:gd name="txR" fmla="*/ 271 w 271"/>
                    <a:gd name="txB" fmla="*/ 271 h 271"/>
                  </a:gdLst>
                  <a:ah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79" name="图形"/>
                <p:cNvSpPr>
                  <a:spLocks noEditPoints="1"/>
                </p:cNvSpPr>
                <p:nvPr/>
              </p:nvSpPr>
              <p:spPr>
                <a:xfrm>
                  <a:off x="8669" y="2847"/>
                  <a:ext cx="712" cy="468"/>
                </a:xfrm>
                <a:custGeom>
                  <a:avLst/>
                  <a:gdLst>
                    <a:gd name="txL" fmla="*/ 0 w 162"/>
                    <a:gd name="txT" fmla="*/ 0 h 106"/>
                    <a:gd name="txR" fmla="*/ 162 w 162"/>
                    <a:gd name="txB" fmla="*/ 106 h 106"/>
                  </a:gdLst>
                  <a:ah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5">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alpha val="100000"/>
                  </a:scheme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17" name="组合 16"/>
              <p:cNvGrpSpPr/>
              <p:nvPr/>
            </p:nvGrpSpPr>
            <p:grpSpPr>
              <a:xfrm>
                <a:off x="9100" y="2517"/>
                <a:ext cx="946" cy="950"/>
                <a:chOff x="4704" y="4364"/>
                <a:chExt cx="946" cy="950"/>
              </a:xfrm>
            </p:grpSpPr>
            <p:sp>
              <p:nvSpPr>
                <p:cNvPr id="175115" name="图形"/>
                <p:cNvSpPr/>
                <p:nvPr/>
              </p:nvSpPr>
              <p:spPr>
                <a:xfrm>
                  <a:off x="4704" y="4364"/>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51" name="图形"/>
                <p:cNvSpPr>
                  <a:spLocks noEditPoints="1"/>
                </p:cNvSpPr>
                <p:nvPr/>
              </p:nvSpPr>
              <p:spPr>
                <a:xfrm>
                  <a:off x="4994" y="4517"/>
                  <a:ext cx="367" cy="642"/>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alpha val="100000"/>
                  </a:srgb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18" name="组合 17"/>
              <p:cNvGrpSpPr/>
              <p:nvPr/>
            </p:nvGrpSpPr>
            <p:grpSpPr>
              <a:xfrm>
                <a:off x="3449" y="6109"/>
                <a:ext cx="1059" cy="1063"/>
                <a:chOff x="4030" y="4930"/>
                <a:chExt cx="840" cy="843"/>
              </a:xfrm>
            </p:grpSpPr>
            <p:sp>
              <p:nvSpPr>
                <p:cNvPr id="93246" name="图形"/>
                <p:cNvSpPr/>
                <p:nvPr/>
              </p:nvSpPr>
              <p:spPr>
                <a:xfrm>
                  <a:off x="4030" y="4930"/>
                  <a:ext cx="840" cy="843"/>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29717" name="图形"/>
                <p:cNvSpPr>
                  <a:spLocks noEditPoints="1"/>
                </p:cNvSpPr>
                <p:nvPr/>
              </p:nvSpPr>
              <p:spPr>
                <a:xfrm>
                  <a:off x="4214" y="5125"/>
                  <a:ext cx="425" cy="42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sp>
            <p:nvSpPr>
              <p:cNvPr id="6" name="图形"/>
              <p:cNvSpPr txBox="1"/>
              <p:nvPr/>
            </p:nvSpPr>
            <p:spPr>
              <a:xfrm>
                <a:off x="2019" y="4165"/>
                <a:ext cx="4036"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0" name="图形"/>
              <p:cNvSpPr/>
              <p:nvPr/>
            </p:nvSpPr>
            <p:spPr>
              <a:xfrm>
                <a:off x="2022"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1" name="图形"/>
              <p:cNvSpPr txBox="1"/>
              <p:nvPr/>
            </p:nvSpPr>
            <p:spPr>
              <a:xfrm>
                <a:off x="7491" y="416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2" name="图形"/>
              <p:cNvSpPr/>
              <p:nvPr/>
            </p:nvSpPr>
            <p:spPr>
              <a:xfrm>
                <a:off x="7437"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3" name="图形"/>
              <p:cNvSpPr txBox="1"/>
              <p:nvPr/>
            </p:nvSpPr>
            <p:spPr>
              <a:xfrm>
                <a:off x="13050" y="4165"/>
                <a:ext cx="4197"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4" name="图形"/>
              <p:cNvSpPr/>
              <p:nvPr/>
            </p:nvSpPr>
            <p:spPr>
              <a:xfrm>
                <a:off x="12996"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5" name="图形"/>
              <p:cNvSpPr txBox="1"/>
              <p:nvPr/>
            </p:nvSpPr>
            <p:spPr>
              <a:xfrm>
                <a:off x="2019" y="7915"/>
                <a:ext cx="4085"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6" name="图形"/>
              <p:cNvSpPr/>
              <p:nvPr/>
            </p:nvSpPr>
            <p:spPr>
              <a:xfrm>
                <a:off x="1934"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31" name="图形"/>
              <p:cNvSpPr txBox="1"/>
              <p:nvPr/>
            </p:nvSpPr>
            <p:spPr>
              <a:xfrm>
                <a:off x="7491" y="791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32" name="图形"/>
              <p:cNvSpPr/>
              <p:nvPr/>
            </p:nvSpPr>
            <p:spPr>
              <a:xfrm>
                <a:off x="7572"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grpSp>
            <p:nvGrpSpPr>
              <p:cNvPr id="36" name="组合 35"/>
              <p:cNvGrpSpPr/>
              <p:nvPr/>
            </p:nvGrpSpPr>
            <p:grpSpPr>
              <a:xfrm>
                <a:off x="9100" y="6222"/>
                <a:ext cx="946" cy="950"/>
                <a:chOff x="7609" y="5766"/>
                <a:chExt cx="946" cy="950"/>
              </a:xfrm>
            </p:grpSpPr>
            <p:sp>
              <p:nvSpPr>
                <p:cNvPr id="28" name="图形"/>
                <p:cNvSpPr/>
                <p:nvPr/>
              </p:nvSpPr>
              <p:spPr>
                <a:xfrm>
                  <a:off x="7609" y="5766"/>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54" name="图形"/>
                <p:cNvSpPr>
                  <a:spLocks noEditPoints="1"/>
                </p:cNvSpPr>
                <p:nvPr/>
              </p:nvSpPr>
              <p:spPr bwMode="auto">
                <a:xfrm>
                  <a:off x="7783" y="6048"/>
                  <a:ext cx="595" cy="366"/>
                </a:xfrm>
                <a:custGeom>
                  <a:avLst/>
                  <a:gdLst>
                    <a:gd name="T0" fmla="*/ 2 w 44"/>
                    <a:gd name="T1" fmla="*/ 2 h 27"/>
                    <a:gd name="T2" fmla="*/ 20 w 44"/>
                    <a:gd name="T3" fmla="*/ 12 h 27"/>
                    <a:gd name="T4" fmla="*/ 22 w 44"/>
                    <a:gd name="T5" fmla="*/ 12 h 27"/>
                    <a:gd name="T6" fmla="*/ 24 w 44"/>
                    <a:gd name="T7" fmla="*/ 12 h 27"/>
                    <a:gd name="T8" fmla="*/ 42 w 44"/>
                    <a:gd name="T9" fmla="*/ 2 h 27"/>
                    <a:gd name="T10" fmla="*/ 42 w 44"/>
                    <a:gd name="T11" fmla="*/ 0 h 27"/>
                    <a:gd name="T12" fmla="*/ 2 w 44"/>
                    <a:gd name="T13" fmla="*/ 0 h 27"/>
                    <a:gd name="T14" fmla="*/ 2 w 44"/>
                    <a:gd name="T15" fmla="*/ 2 h 27"/>
                    <a:gd name="T16" fmla="*/ 42 w 44"/>
                    <a:gd name="T17" fmla="*/ 7 h 27"/>
                    <a:gd name="T18" fmla="*/ 24 w 44"/>
                    <a:gd name="T19" fmla="*/ 16 h 27"/>
                    <a:gd name="T20" fmla="*/ 22 w 44"/>
                    <a:gd name="T21" fmla="*/ 17 h 27"/>
                    <a:gd name="T22" fmla="*/ 20 w 44"/>
                    <a:gd name="T23" fmla="*/ 16 h 27"/>
                    <a:gd name="T24" fmla="*/ 2 w 44"/>
                    <a:gd name="T25" fmla="*/ 7 h 27"/>
                    <a:gd name="T26" fmla="*/ 1 w 44"/>
                    <a:gd name="T27" fmla="*/ 7 h 27"/>
                    <a:gd name="T28" fmla="*/ 1 w 44"/>
                    <a:gd name="T29" fmla="*/ 25 h 27"/>
                    <a:gd name="T30" fmla="*/ 3 w 44"/>
                    <a:gd name="T31" fmla="*/ 27 h 27"/>
                    <a:gd name="T32" fmla="*/ 41 w 44"/>
                    <a:gd name="T33" fmla="*/ 27 h 27"/>
                    <a:gd name="T34" fmla="*/ 43 w 44"/>
                    <a:gd name="T35" fmla="*/ 25 h 27"/>
                    <a:gd name="T36" fmla="*/ 43 w 44"/>
                    <a:gd name="T37" fmla="*/ 7 h 27"/>
                    <a:gd name="T38" fmla="*/ 42 w 44"/>
                    <a:gd name="T3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7">
                      <a:moveTo>
                        <a:pt x="2" y="2"/>
                      </a:moveTo>
                      <a:cubicBezTo>
                        <a:pt x="3" y="3"/>
                        <a:pt x="19" y="11"/>
                        <a:pt x="20" y="12"/>
                      </a:cubicBezTo>
                      <a:cubicBezTo>
                        <a:pt x="20" y="12"/>
                        <a:pt x="21" y="12"/>
                        <a:pt x="22" y="12"/>
                      </a:cubicBezTo>
                      <a:cubicBezTo>
                        <a:pt x="23" y="12"/>
                        <a:pt x="23" y="12"/>
                        <a:pt x="24" y="12"/>
                      </a:cubicBezTo>
                      <a:cubicBezTo>
                        <a:pt x="25" y="11"/>
                        <a:pt x="40" y="3"/>
                        <a:pt x="42" y="2"/>
                      </a:cubicBezTo>
                      <a:cubicBezTo>
                        <a:pt x="43" y="1"/>
                        <a:pt x="44" y="0"/>
                        <a:pt x="42" y="0"/>
                      </a:cubicBezTo>
                      <a:cubicBezTo>
                        <a:pt x="2" y="0"/>
                        <a:pt x="2" y="0"/>
                        <a:pt x="2" y="0"/>
                      </a:cubicBezTo>
                      <a:cubicBezTo>
                        <a:pt x="0" y="0"/>
                        <a:pt x="1" y="1"/>
                        <a:pt x="2" y="2"/>
                      </a:cubicBezTo>
                      <a:close/>
                      <a:moveTo>
                        <a:pt x="42" y="7"/>
                      </a:moveTo>
                      <a:cubicBezTo>
                        <a:pt x="41" y="7"/>
                        <a:pt x="25" y="16"/>
                        <a:pt x="24" y="16"/>
                      </a:cubicBezTo>
                      <a:cubicBezTo>
                        <a:pt x="23" y="17"/>
                        <a:pt x="23" y="17"/>
                        <a:pt x="22" y="17"/>
                      </a:cubicBezTo>
                      <a:cubicBezTo>
                        <a:pt x="21" y="17"/>
                        <a:pt x="20" y="17"/>
                        <a:pt x="20" y="16"/>
                      </a:cubicBezTo>
                      <a:cubicBezTo>
                        <a:pt x="19" y="16"/>
                        <a:pt x="3" y="7"/>
                        <a:pt x="2" y="7"/>
                      </a:cubicBezTo>
                      <a:cubicBezTo>
                        <a:pt x="1" y="6"/>
                        <a:pt x="1" y="7"/>
                        <a:pt x="1" y="7"/>
                      </a:cubicBezTo>
                      <a:cubicBezTo>
                        <a:pt x="1" y="8"/>
                        <a:pt x="1" y="25"/>
                        <a:pt x="1" y="25"/>
                      </a:cubicBezTo>
                      <a:cubicBezTo>
                        <a:pt x="1" y="26"/>
                        <a:pt x="2" y="27"/>
                        <a:pt x="3" y="27"/>
                      </a:cubicBezTo>
                      <a:cubicBezTo>
                        <a:pt x="41" y="27"/>
                        <a:pt x="41" y="27"/>
                        <a:pt x="41" y="27"/>
                      </a:cubicBezTo>
                      <a:cubicBezTo>
                        <a:pt x="42" y="27"/>
                        <a:pt x="43" y="26"/>
                        <a:pt x="43" y="25"/>
                      </a:cubicBezTo>
                      <a:cubicBezTo>
                        <a:pt x="43" y="25"/>
                        <a:pt x="43" y="8"/>
                        <a:pt x="43" y="7"/>
                      </a:cubicBezTo>
                      <a:cubicBezTo>
                        <a:pt x="43" y="7"/>
                        <a:pt x="43" y="6"/>
                        <a:pt x="42" y="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id-ID" sz="3200" b="0" i="0" u="none" strike="noStrike" kern="1200" cap="none" spc="0" normalizeH="0" baseline="0" noProof="0">
                    <a:ln>
                      <a:noFill/>
                    </a:ln>
                    <a:solidFill>
                      <a:schemeClr val="tx1">
                        <a:lumMod val="65000"/>
                        <a:lumOff val="35000"/>
                      </a:schemeClr>
                    </a:solidFill>
                    <a:effectLst/>
                    <a:uLnTx/>
                    <a:uFillTx/>
                    <a:latin typeface="字魂58号-创中黑" panose="00000500000000000000" charset="-122"/>
                    <a:ea typeface="字魂152号-机甲超级黑"/>
                    <a:cs typeface="字魂58号-创中黑" panose="00000500000000000000" charset="-122"/>
                  </a:endParaRPr>
                </a:p>
              </p:txBody>
            </p:sp>
          </p:grpSp>
          <p:grpSp>
            <p:nvGrpSpPr>
              <p:cNvPr id="35" name="组合 34"/>
              <p:cNvGrpSpPr/>
              <p:nvPr/>
            </p:nvGrpSpPr>
            <p:grpSpPr>
              <a:xfrm>
                <a:off x="14584" y="6222"/>
                <a:ext cx="946" cy="950"/>
                <a:chOff x="12694" y="5813"/>
                <a:chExt cx="946" cy="950"/>
              </a:xfrm>
            </p:grpSpPr>
            <p:sp>
              <p:nvSpPr>
                <p:cNvPr id="33" name="图形"/>
                <p:cNvSpPr/>
                <p:nvPr/>
              </p:nvSpPr>
              <p:spPr>
                <a:xfrm>
                  <a:off x="12694" y="5813"/>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34" name="图形"/>
                <p:cNvSpPr>
                  <a:spLocks noEditPoints="1"/>
                </p:cNvSpPr>
                <p:nvPr/>
              </p:nvSpPr>
              <p:spPr bwMode="auto">
                <a:xfrm>
                  <a:off x="12837" y="5978"/>
                  <a:ext cx="634" cy="644"/>
                </a:xfrm>
                <a:custGeom>
                  <a:avLst/>
                  <a:gdLst>
                    <a:gd name="T0" fmla="*/ 803 w 901"/>
                    <a:gd name="T1" fmla="*/ 514 h 913"/>
                    <a:gd name="T2" fmla="*/ 860 w 901"/>
                    <a:gd name="T3" fmla="*/ 431 h 913"/>
                    <a:gd name="T4" fmla="*/ 484 w 901"/>
                    <a:gd name="T5" fmla="*/ 490 h 913"/>
                    <a:gd name="T6" fmla="*/ 445 w 901"/>
                    <a:gd name="T7" fmla="*/ 441 h 913"/>
                    <a:gd name="T8" fmla="*/ 500 w 901"/>
                    <a:gd name="T9" fmla="*/ 399 h 913"/>
                    <a:gd name="T10" fmla="*/ 476 w 901"/>
                    <a:gd name="T11" fmla="*/ 385 h 913"/>
                    <a:gd name="T12" fmla="*/ 397 w 901"/>
                    <a:gd name="T13" fmla="*/ 462 h 913"/>
                    <a:gd name="T14" fmla="*/ 484 w 901"/>
                    <a:gd name="T15" fmla="*/ 522 h 913"/>
                    <a:gd name="T16" fmla="*/ 585 w 901"/>
                    <a:gd name="T17" fmla="*/ 478 h 913"/>
                    <a:gd name="T18" fmla="*/ 617 w 901"/>
                    <a:gd name="T19" fmla="*/ 375 h 913"/>
                    <a:gd name="T20" fmla="*/ 512 w 901"/>
                    <a:gd name="T21" fmla="*/ 279 h 913"/>
                    <a:gd name="T22" fmla="*/ 370 w 901"/>
                    <a:gd name="T23" fmla="*/ 308 h 913"/>
                    <a:gd name="T24" fmla="*/ 277 w 901"/>
                    <a:gd name="T25" fmla="*/ 470 h 913"/>
                    <a:gd name="T26" fmla="*/ 342 w 901"/>
                    <a:gd name="T27" fmla="*/ 589 h 913"/>
                    <a:gd name="T28" fmla="*/ 492 w 901"/>
                    <a:gd name="T29" fmla="*/ 630 h 913"/>
                    <a:gd name="T30" fmla="*/ 528 w 901"/>
                    <a:gd name="T31" fmla="*/ 686 h 913"/>
                    <a:gd name="T32" fmla="*/ 413 w 901"/>
                    <a:gd name="T33" fmla="*/ 698 h 913"/>
                    <a:gd name="T34" fmla="*/ 212 w 901"/>
                    <a:gd name="T35" fmla="*/ 528 h 913"/>
                    <a:gd name="T36" fmla="*/ 216 w 901"/>
                    <a:gd name="T37" fmla="*/ 377 h 913"/>
                    <a:gd name="T38" fmla="*/ 433 w 901"/>
                    <a:gd name="T39" fmla="*/ 207 h 913"/>
                    <a:gd name="T40" fmla="*/ 567 w 901"/>
                    <a:gd name="T41" fmla="*/ 219 h 913"/>
                    <a:gd name="T42" fmla="*/ 694 w 901"/>
                    <a:gd name="T43" fmla="*/ 381 h 913"/>
                    <a:gd name="T44" fmla="*/ 664 w 901"/>
                    <a:gd name="T45" fmla="*/ 498 h 913"/>
                    <a:gd name="T46" fmla="*/ 490 w 901"/>
                    <a:gd name="T47" fmla="*/ 597 h 913"/>
                    <a:gd name="T48" fmla="*/ 388 w 901"/>
                    <a:gd name="T49" fmla="*/ 573 h 913"/>
                    <a:gd name="T50" fmla="*/ 322 w 901"/>
                    <a:gd name="T51" fmla="*/ 468 h 913"/>
                    <a:gd name="T52" fmla="*/ 362 w 901"/>
                    <a:gd name="T53" fmla="*/ 360 h 913"/>
                    <a:gd name="T54" fmla="*/ 469 w 901"/>
                    <a:gd name="T55" fmla="*/ 310 h 913"/>
                    <a:gd name="T56" fmla="*/ 573 w 901"/>
                    <a:gd name="T57" fmla="*/ 393 h 913"/>
                    <a:gd name="T58" fmla="*/ 534 w 901"/>
                    <a:gd name="T59" fmla="*/ 472 h 913"/>
                    <a:gd name="T60" fmla="*/ 749 w 901"/>
                    <a:gd name="T61" fmla="*/ 354 h 913"/>
                    <a:gd name="T62" fmla="*/ 868 w 901"/>
                    <a:gd name="T63" fmla="*/ 257 h 913"/>
                    <a:gd name="T64" fmla="*/ 712 w 901"/>
                    <a:gd name="T65" fmla="*/ 255 h 913"/>
                    <a:gd name="T66" fmla="*/ 668 w 901"/>
                    <a:gd name="T67" fmla="*/ 209 h 913"/>
                    <a:gd name="T68" fmla="*/ 712 w 901"/>
                    <a:gd name="T69" fmla="*/ 77 h 913"/>
                    <a:gd name="T70" fmla="*/ 573 w 901"/>
                    <a:gd name="T71" fmla="*/ 170 h 913"/>
                    <a:gd name="T72" fmla="*/ 516 w 901"/>
                    <a:gd name="T73" fmla="*/ 122 h 913"/>
                    <a:gd name="T74" fmla="*/ 465 w 901"/>
                    <a:gd name="T75" fmla="*/ 12 h 913"/>
                    <a:gd name="T76" fmla="*/ 419 w 901"/>
                    <a:gd name="T77" fmla="*/ 168 h 913"/>
                    <a:gd name="T78" fmla="*/ 334 w 901"/>
                    <a:gd name="T79" fmla="*/ 126 h 913"/>
                    <a:gd name="T80" fmla="*/ 233 w 901"/>
                    <a:gd name="T81" fmla="*/ 89 h 913"/>
                    <a:gd name="T82" fmla="*/ 279 w 901"/>
                    <a:gd name="T83" fmla="*/ 225 h 913"/>
                    <a:gd name="T84" fmla="*/ 174 w 901"/>
                    <a:gd name="T85" fmla="*/ 227 h 913"/>
                    <a:gd name="T86" fmla="*/ 83 w 901"/>
                    <a:gd name="T87" fmla="*/ 271 h 913"/>
                    <a:gd name="T88" fmla="*/ 166 w 901"/>
                    <a:gd name="T89" fmla="*/ 494 h 913"/>
                    <a:gd name="T90" fmla="*/ 87 w 901"/>
                    <a:gd name="T91" fmla="*/ 403 h 913"/>
                    <a:gd name="T92" fmla="*/ 48 w 901"/>
                    <a:gd name="T93" fmla="*/ 490 h 913"/>
                    <a:gd name="T94" fmla="*/ 225 w 901"/>
                    <a:gd name="T95" fmla="*/ 634 h 913"/>
                    <a:gd name="T96" fmla="*/ 97 w 901"/>
                    <a:gd name="T97" fmla="*/ 609 h 913"/>
                    <a:gd name="T98" fmla="*/ 131 w 901"/>
                    <a:gd name="T99" fmla="*/ 688 h 913"/>
                    <a:gd name="T100" fmla="*/ 324 w 901"/>
                    <a:gd name="T101" fmla="*/ 717 h 913"/>
                    <a:gd name="T102" fmla="*/ 220 w 901"/>
                    <a:gd name="T103" fmla="*/ 785 h 913"/>
                    <a:gd name="T104" fmla="*/ 299 w 901"/>
                    <a:gd name="T105" fmla="*/ 814 h 913"/>
                    <a:gd name="T106" fmla="*/ 447 w 901"/>
                    <a:gd name="T107" fmla="*/ 749 h 913"/>
                    <a:gd name="T108" fmla="*/ 423 w 901"/>
                    <a:gd name="T109" fmla="*/ 875 h 913"/>
                    <a:gd name="T110" fmla="*/ 502 w 901"/>
                    <a:gd name="T111" fmla="*/ 832 h 913"/>
                    <a:gd name="T112" fmla="*/ 573 w 901"/>
                    <a:gd name="T113" fmla="*/ 709 h 913"/>
                    <a:gd name="T114" fmla="*/ 642 w 901"/>
                    <a:gd name="T115" fmla="*/ 826 h 913"/>
                    <a:gd name="T116" fmla="*/ 678 w 901"/>
                    <a:gd name="T117" fmla="*/ 733 h 913"/>
                    <a:gd name="T118" fmla="*/ 670 w 901"/>
                    <a:gd name="T119" fmla="*/ 630 h 913"/>
                    <a:gd name="T120" fmla="*/ 810 w 901"/>
                    <a:gd name="T121" fmla="*/ 684 h 913"/>
                    <a:gd name="T122" fmla="*/ 777 w 901"/>
                    <a:gd name="T12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1" h="913">
                      <a:moveTo>
                        <a:pt x="735" y="419"/>
                      </a:moveTo>
                      <a:lnTo>
                        <a:pt x="735" y="419"/>
                      </a:lnTo>
                      <a:lnTo>
                        <a:pt x="737" y="441"/>
                      </a:lnTo>
                      <a:lnTo>
                        <a:pt x="737" y="464"/>
                      </a:lnTo>
                      <a:lnTo>
                        <a:pt x="735" y="488"/>
                      </a:lnTo>
                      <a:lnTo>
                        <a:pt x="733" y="510"/>
                      </a:lnTo>
                      <a:lnTo>
                        <a:pt x="733" y="510"/>
                      </a:lnTo>
                      <a:lnTo>
                        <a:pt x="751" y="514"/>
                      </a:lnTo>
                      <a:lnTo>
                        <a:pt x="765" y="516"/>
                      </a:lnTo>
                      <a:lnTo>
                        <a:pt x="779" y="518"/>
                      </a:lnTo>
                      <a:lnTo>
                        <a:pt x="791" y="516"/>
                      </a:lnTo>
                      <a:lnTo>
                        <a:pt x="803" y="514"/>
                      </a:lnTo>
                      <a:lnTo>
                        <a:pt x="814" y="512"/>
                      </a:lnTo>
                      <a:lnTo>
                        <a:pt x="830" y="504"/>
                      </a:lnTo>
                      <a:lnTo>
                        <a:pt x="846" y="496"/>
                      </a:lnTo>
                      <a:lnTo>
                        <a:pt x="862" y="490"/>
                      </a:lnTo>
                      <a:lnTo>
                        <a:pt x="870" y="488"/>
                      </a:lnTo>
                      <a:lnTo>
                        <a:pt x="878" y="486"/>
                      </a:lnTo>
                      <a:lnTo>
                        <a:pt x="889" y="488"/>
                      </a:lnTo>
                      <a:lnTo>
                        <a:pt x="901" y="490"/>
                      </a:lnTo>
                      <a:lnTo>
                        <a:pt x="901" y="490"/>
                      </a:lnTo>
                      <a:lnTo>
                        <a:pt x="889" y="468"/>
                      </a:lnTo>
                      <a:lnTo>
                        <a:pt x="876" y="447"/>
                      </a:lnTo>
                      <a:lnTo>
                        <a:pt x="860" y="431"/>
                      </a:lnTo>
                      <a:lnTo>
                        <a:pt x="850" y="423"/>
                      </a:lnTo>
                      <a:lnTo>
                        <a:pt x="842" y="419"/>
                      </a:lnTo>
                      <a:lnTo>
                        <a:pt x="832" y="413"/>
                      </a:lnTo>
                      <a:lnTo>
                        <a:pt x="820" y="411"/>
                      </a:lnTo>
                      <a:lnTo>
                        <a:pt x="808" y="409"/>
                      </a:lnTo>
                      <a:lnTo>
                        <a:pt x="795" y="407"/>
                      </a:lnTo>
                      <a:lnTo>
                        <a:pt x="781" y="409"/>
                      </a:lnTo>
                      <a:lnTo>
                        <a:pt x="767" y="411"/>
                      </a:lnTo>
                      <a:lnTo>
                        <a:pt x="751" y="415"/>
                      </a:lnTo>
                      <a:lnTo>
                        <a:pt x="735" y="419"/>
                      </a:lnTo>
                      <a:lnTo>
                        <a:pt x="735" y="419"/>
                      </a:lnTo>
                      <a:close/>
                      <a:moveTo>
                        <a:pt x="484" y="490"/>
                      </a:moveTo>
                      <a:lnTo>
                        <a:pt x="484" y="490"/>
                      </a:lnTo>
                      <a:lnTo>
                        <a:pt x="476" y="490"/>
                      </a:lnTo>
                      <a:lnTo>
                        <a:pt x="467" y="490"/>
                      </a:lnTo>
                      <a:lnTo>
                        <a:pt x="461" y="486"/>
                      </a:lnTo>
                      <a:lnTo>
                        <a:pt x="455" y="482"/>
                      </a:lnTo>
                      <a:lnTo>
                        <a:pt x="451" y="478"/>
                      </a:lnTo>
                      <a:lnTo>
                        <a:pt x="447" y="472"/>
                      </a:lnTo>
                      <a:lnTo>
                        <a:pt x="443" y="464"/>
                      </a:lnTo>
                      <a:lnTo>
                        <a:pt x="443" y="458"/>
                      </a:lnTo>
                      <a:lnTo>
                        <a:pt x="443" y="458"/>
                      </a:lnTo>
                      <a:lnTo>
                        <a:pt x="443" y="449"/>
                      </a:lnTo>
                      <a:lnTo>
                        <a:pt x="445" y="441"/>
                      </a:lnTo>
                      <a:lnTo>
                        <a:pt x="447" y="435"/>
                      </a:lnTo>
                      <a:lnTo>
                        <a:pt x="451" y="429"/>
                      </a:lnTo>
                      <a:lnTo>
                        <a:pt x="457" y="425"/>
                      </a:lnTo>
                      <a:lnTo>
                        <a:pt x="461" y="421"/>
                      </a:lnTo>
                      <a:lnTo>
                        <a:pt x="469" y="417"/>
                      </a:lnTo>
                      <a:lnTo>
                        <a:pt x="478" y="417"/>
                      </a:lnTo>
                      <a:lnTo>
                        <a:pt x="478" y="417"/>
                      </a:lnTo>
                      <a:lnTo>
                        <a:pt x="486" y="413"/>
                      </a:lnTo>
                      <a:lnTo>
                        <a:pt x="494" y="409"/>
                      </a:lnTo>
                      <a:lnTo>
                        <a:pt x="494" y="409"/>
                      </a:lnTo>
                      <a:lnTo>
                        <a:pt x="498" y="403"/>
                      </a:lnTo>
                      <a:lnTo>
                        <a:pt x="500" y="399"/>
                      </a:lnTo>
                      <a:lnTo>
                        <a:pt x="500" y="399"/>
                      </a:lnTo>
                      <a:lnTo>
                        <a:pt x="500" y="399"/>
                      </a:lnTo>
                      <a:lnTo>
                        <a:pt x="498" y="399"/>
                      </a:lnTo>
                      <a:lnTo>
                        <a:pt x="498" y="399"/>
                      </a:lnTo>
                      <a:lnTo>
                        <a:pt x="498" y="393"/>
                      </a:lnTo>
                      <a:lnTo>
                        <a:pt x="494" y="389"/>
                      </a:lnTo>
                      <a:lnTo>
                        <a:pt x="494" y="389"/>
                      </a:lnTo>
                      <a:lnTo>
                        <a:pt x="486" y="385"/>
                      </a:lnTo>
                      <a:lnTo>
                        <a:pt x="476" y="385"/>
                      </a:lnTo>
                      <a:lnTo>
                        <a:pt x="476" y="385"/>
                      </a:lnTo>
                      <a:lnTo>
                        <a:pt x="476" y="385"/>
                      </a:lnTo>
                      <a:lnTo>
                        <a:pt x="476" y="385"/>
                      </a:lnTo>
                      <a:lnTo>
                        <a:pt x="476" y="385"/>
                      </a:lnTo>
                      <a:lnTo>
                        <a:pt x="457" y="387"/>
                      </a:lnTo>
                      <a:lnTo>
                        <a:pt x="441" y="393"/>
                      </a:lnTo>
                      <a:lnTo>
                        <a:pt x="427" y="401"/>
                      </a:lnTo>
                      <a:lnTo>
                        <a:pt x="417" y="411"/>
                      </a:lnTo>
                      <a:lnTo>
                        <a:pt x="417" y="411"/>
                      </a:lnTo>
                      <a:lnTo>
                        <a:pt x="407" y="421"/>
                      </a:lnTo>
                      <a:lnTo>
                        <a:pt x="401" y="433"/>
                      </a:lnTo>
                      <a:lnTo>
                        <a:pt x="397" y="447"/>
                      </a:lnTo>
                      <a:lnTo>
                        <a:pt x="397" y="462"/>
                      </a:lnTo>
                      <a:lnTo>
                        <a:pt x="397" y="462"/>
                      </a:lnTo>
                      <a:lnTo>
                        <a:pt x="397" y="462"/>
                      </a:lnTo>
                      <a:lnTo>
                        <a:pt x="397" y="462"/>
                      </a:lnTo>
                      <a:lnTo>
                        <a:pt x="397" y="462"/>
                      </a:lnTo>
                      <a:lnTo>
                        <a:pt x="399" y="474"/>
                      </a:lnTo>
                      <a:lnTo>
                        <a:pt x="405" y="486"/>
                      </a:lnTo>
                      <a:lnTo>
                        <a:pt x="413" y="498"/>
                      </a:lnTo>
                      <a:lnTo>
                        <a:pt x="423" y="506"/>
                      </a:lnTo>
                      <a:lnTo>
                        <a:pt x="423" y="506"/>
                      </a:lnTo>
                      <a:lnTo>
                        <a:pt x="435" y="514"/>
                      </a:lnTo>
                      <a:lnTo>
                        <a:pt x="449" y="520"/>
                      </a:lnTo>
                      <a:lnTo>
                        <a:pt x="465" y="522"/>
                      </a:lnTo>
                      <a:lnTo>
                        <a:pt x="484" y="522"/>
                      </a:lnTo>
                      <a:lnTo>
                        <a:pt x="484" y="522"/>
                      </a:lnTo>
                      <a:lnTo>
                        <a:pt x="484" y="522"/>
                      </a:lnTo>
                      <a:lnTo>
                        <a:pt x="484" y="522"/>
                      </a:lnTo>
                      <a:lnTo>
                        <a:pt x="484" y="522"/>
                      </a:lnTo>
                      <a:lnTo>
                        <a:pt x="500" y="520"/>
                      </a:lnTo>
                      <a:lnTo>
                        <a:pt x="514" y="518"/>
                      </a:lnTo>
                      <a:lnTo>
                        <a:pt x="528" y="514"/>
                      </a:lnTo>
                      <a:lnTo>
                        <a:pt x="540" y="508"/>
                      </a:lnTo>
                      <a:lnTo>
                        <a:pt x="552" y="502"/>
                      </a:lnTo>
                      <a:lnTo>
                        <a:pt x="565" y="494"/>
                      </a:lnTo>
                      <a:lnTo>
                        <a:pt x="575" y="486"/>
                      </a:lnTo>
                      <a:lnTo>
                        <a:pt x="585" y="478"/>
                      </a:lnTo>
                      <a:lnTo>
                        <a:pt x="585" y="478"/>
                      </a:lnTo>
                      <a:lnTo>
                        <a:pt x="601" y="458"/>
                      </a:lnTo>
                      <a:lnTo>
                        <a:pt x="607" y="447"/>
                      </a:lnTo>
                      <a:lnTo>
                        <a:pt x="611" y="435"/>
                      </a:lnTo>
                      <a:lnTo>
                        <a:pt x="615" y="425"/>
                      </a:lnTo>
                      <a:lnTo>
                        <a:pt x="617" y="413"/>
                      </a:lnTo>
                      <a:lnTo>
                        <a:pt x="619" y="401"/>
                      </a:lnTo>
                      <a:lnTo>
                        <a:pt x="619" y="389"/>
                      </a:lnTo>
                      <a:lnTo>
                        <a:pt x="619" y="389"/>
                      </a:lnTo>
                      <a:lnTo>
                        <a:pt x="619" y="387"/>
                      </a:lnTo>
                      <a:lnTo>
                        <a:pt x="619" y="387"/>
                      </a:lnTo>
                      <a:lnTo>
                        <a:pt x="619" y="387"/>
                      </a:lnTo>
                      <a:lnTo>
                        <a:pt x="617" y="375"/>
                      </a:lnTo>
                      <a:lnTo>
                        <a:pt x="615" y="362"/>
                      </a:lnTo>
                      <a:lnTo>
                        <a:pt x="611" y="352"/>
                      </a:lnTo>
                      <a:lnTo>
                        <a:pt x="605" y="342"/>
                      </a:lnTo>
                      <a:lnTo>
                        <a:pt x="599" y="332"/>
                      </a:lnTo>
                      <a:lnTo>
                        <a:pt x="591" y="322"/>
                      </a:lnTo>
                      <a:lnTo>
                        <a:pt x="573" y="306"/>
                      </a:lnTo>
                      <a:lnTo>
                        <a:pt x="573" y="306"/>
                      </a:lnTo>
                      <a:lnTo>
                        <a:pt x="563" y="300"/>
                      </a:lnTo>
                      <a:lnTo>
                        <a:pt x="550" y="294"/>
                      </a:lnTo>
                      <a:lnTo>
                        <a:pt x="538" y="288"/>
                      </a:lnTo>
                      <a:lnTo>
                        <a:pt x="526" y="283"/>
                      </a:lnTo>
                      <a:lnTo>
                        <a:pt x="512" y="279"/>
                      </a:lnTo>
                      <a:lnTo>
                        <a:pt x="498" y="277"/>
                      </a:lnTo>
                      <a:lnTo>
                        <a:pt x="484" y="277"/>
                      </a:lnTo>
                      <a:lnTo>
                        <a:pt x="469" y="277"/>
                      </a:lnTo>
                      <a:lnTo>
                        <a:pt x="469" y="277"/>
                      </a:lnTo>
                      <a:lnTo>
                        <a:pt x="467" y="277"/>
                      </a:lnTo>
                      <a:lnTo>
                        <a:pt x="467" y="277"/>
                      </a:lnTo>
                      <a:lnTo>
                        <a:pt x="467" y="277"/>
                      </a:lnTo>
                      <a:lnTo>
                        <a:pt x="447" y="279"/>
                      </a:lnTo>
                      <a:lnTo>
                        <a:pt x="427" y="285"/>
                      </a:lnTo>
                      <a:lnTo>
                        <a:pt x="407" y="292"/>
                      </a:lnTo>
                      <a:lnTo>
                        <a:pt x="388" y="298"/>
                      </a:lnTo>
                      <a:lnTo>
                        <a:pt x="370" y="308"/>
                      </a:lnTo>
                      <a:lnTo>
                        <a:pt x="354" y="318"/>
                      </a:lnTo>
                      <a:lnTo>
                        <a:pt x="340" y="330"/>
                      </a:lnTo>
                      <a:lnTo>
                        <a:pt x="326" y="342"/>
                      </a:lnTo>
                      <a:lnTo>
                        <a:pt x="326" y="342"/>
                      </a:lnTo>
                      <a:lnTo>
                        <a:pt x="314" y="356"/>
                      </a:lnTo>
                      <a:lnTo>
                        <a:pt x="303" y="371"/>
                      </a:lnTo>
                      <a:lnTo>
                        <a:pt x="293" y="387"/>
                      </a:lnTo>
                      <a:lnTo>
                        <a:pt x="287" y="401"/>
                      </a:lnTo>
                      <a:lnTo>
                        <a:pt x="281" y="419"/>
                      </a:lnTo>
                      <a:lnTo>
                        <a:pt x="277" y="435"/>
                      </a:lnTo>
                      <a:lnTo>
                        <a:pt x="275" y="454"/>
                      </a:lnTo>
                      <a:lnTo>
                        <a:pt x="277" y="470"/>
                      </a:lnTo>
                      <a:lnTo>
                        <a:pt x="277" y="470"/>
                      </a:lnTo>
                      <a:lnTo>
                        <a:pt x="277" y="472"/>
                      </a:lnTo>
                      <a:lnTo>
                        <a:pt x="277" y="472"/>
                      </a:lnTo>
                      <a:lnTo>
                        <a:pt x="277" y="472"/>
                      </a:lnTo>
                      <a:lnTo>
                        <a:pt x="279" y="490"/>
                      </a:lnTo>
                      <a:lnTo>
                        <a:pt x="283" y="506"/>
                      </a:lnTo>
                      <a:lnTo>
                        <a:pt x="289" y="522"/>
                      </a:lnTo>
                      <a:lnTo>
                        <a:pt x="297" y="537"/>
                      </a:lnTo>
                      <a:lnTo>
                        <a:pt x="305" y="553"/>
                      </a:lnTo>
                      <a:lnTo>
                        <a:pt x="318" y="565"/>
                      </a:lnTo>
                      <a:lnTo>
                        <a:pt x="330" y="577"/>
                      </a:lnTo>
                      <a:lnTo>
                        <a:pt x="342" y="589"/>
                      </a:lnTo>
                      <a:lnTo>
                        <a:pt x="342" y="589"/>
                      </a:lnTo>
                      <a:lnTo>
                        <a:pt x="358" y="599"/>
                      </a:lnTo>
                      <a:lnTo>
                        <a:pt x="374" y="607"/>
                      </a:lnTo>
                      <a:lnTo>
                        <a:pt x="391" y="615"/>
                      </a:lnTo>
                      <a:lnTo>
                        <a:pt x="409" y="622"/>
                      </a:lnTo>
                      <a:lnTo>
                        <a:pt x="429" y="626"/>
                      </a:lnTo>
                      <a:lnTo>
                        <a:pt x="447" y="630"/>
                      </a:lnTo>
                      <a:lnTo>
                        <a:pt x="467" y="630"/>
                      </a:lnTo>
                      <a:lnTo>
                        <a:pt x="490" y="630"/>
                      </a:lnTo>
                      <a:lnTo>
                        <a:pt x="490" y="630"/>
                      </a:lnTo>
                      <a:lnTo>
                        <a:pt x="492" y="630"/>
                      </a:lnTo>
                      <a:lnTo>
                        <a:pt x="492" y="630"/>
                      </a:lnTo>
                      <a:lnTo>
                        <a:pt x="500" y="630"/>
                      </a:lnTo>
                      <a:lnTo>
                        <a:pt x="506" y="632"/>
                      </a:lnTo>
                      <a:lnTo>
                        <a:pt x="514" y="634"/>
                      </a:lnTo>
                      <a:lnTo>
                        <a:pt x="520" y="638"/>
                      </a:lnTo>
                      <a:lnTo>
                        <a:pt x="524" y="644"/>
                      </a:lnTo>
                      <a:lnTo>
                        <a:pt x="528" y="650"/>
                      </a:lnTo>
                      <a:lnTo>
                        <a:pt x="530" y="656"/>
                      </a:lnTo>
                      <a:lnTo>
                        <a:pt x="532" y="664"/>
                      </a:lnTo>
                      <a:lnTo>
                        <a:pt x="532" y="664"/>
                      </a:lnTo>
                      <a:lnTo>
                        <a:pt x="532" y="672"/>
                      </a:lnTo>
                      <a:lnTo>
                        <a:pt x="530" y="678"/>
                      </a:lnTo>
                      <a:lnTo>
                        <a:pt x="528" y="686"/>
                      </a:lnTo>
                      <a:lnTo>
                        <a:pt x="522" y="690"/>
                      </a:lnTo>
                      <a:lnTo>
                        <a:pt x="518" y="696"/>
                      </a:lnTo>
                      <a:lnTo>
                        <a:pt x="512" y="700"/>
                      </a:lnTo>
                      <a:lnTo>
                        <a:pt x="506" y="702"/>
                      </a:lnTo>
                      <a:lnTo>
                        <a:pt x="498" y="705"/>
                      </a:lnTo>
                      <a:lnTo>
                        <a:pt x="494" y="705"/>
                      </a:lnTo>
                      <a:lnTo>
                        <a:pt x="494" y="705"/>
                      </a:lnTo>
                      <a:lnTo>
                        <a:pt x="494" y="705"/>
                      </a:lnTo>
                      <a:lnTo>
                        <a:pt x="494" y="705"/>
                      </a:lnTo>
                      <a:lnTo>
                        <a:pt x="467" y="705"/>
                      </a:lnTo>
                      <a:lnTo>
                        <a:pt x="439" y="702"/>
                      </a:lnTo>
                      <a:lnTo>
                        <a:pt x="413" y="698"/>
                      </a:lnTo>
                      <a:lnTo>
                        <a:pt x="388" y="692"/>
                      </a:lnTo>
                      <a:lnTo>
                        <a:pt x="364" y="684"/>
                      </a:lnTo>
                      <a:lnTo>
                        <a:pt x="340" y="674"/>
                      </a:lnTo>
                      <a:lnTo>
                        <a:pt x="318" y="662"/>
                      </a:lnTo>
                      <a:lnTo>
                        <a:pt x="297" y="648"/>
                      </a:lnTo>
                      <a:lnTo>
                        <a:pt x="297" y="648"/>
                      </a:lnTo>
                      <a:lnTo>
                        <a:pt x="279" y="632"/>
                      </a:lnTo>
                      <a:lnTo>
                        <a:pt x="261" y="613"/>
                      </a:lnTo>
                      <a:lnTo>
                        <a:pt x="245" y="595"/>
                      </a:lnTo>
                      <a:lnTo>
                        <a:pt x="233" y="573"/>
                      </a:lnTo>
                      <a:lnTo>
                        <a:pt x="220" y="553"/>
                      </a:lnTo>
                      <a:lnTo>
                        <a:pt x="212" y="528"/>
                      </a:lnTo>
                      <a:lnTo>
                        <a:pt x="206" y="504"/>
                      </a:lnTo>
                      <a:lnTo>
                        <a:pt x="202" y="478"/>
                      </a:lnTo>
                      <a:lnTo>
                        <a:pt x="202" y="478"/>
                      </a:lnTo>
                      <a:lnTo>
                        <a:pt x="202" y="478"/>
                      </a:lnTo>
                      <a:lnTo>
                        <a:pt x="202" y="476"/>
                      </a:lnTo>
                      <a:lnTo>
                        <a:pt x="202" y="476"/>
                      </a:lnTo>
                      <a:lnTo>
                        <a:pt x="202" y="476"/>
                      </a:lnTo>
                      <a:lnTo>
                        <a:pt x="202" y="476"/>
                      </a:lnTo>
                      <a:lnTo>
                        <a:pt x="202" y="449"/>
                      </a:lnTo>
                      <a:lnTo>
                        <a:pt x="204" y="425"/>
                      </a:lnTo>
                      <a:lnTo>
                        <a:pt x="208" y="401"/>
                      </a:lnTo>
                      <a:lnTo>
                        <a:pt x="216" y="377"/>
                      </a:lnTo>
                      <a:lnTo>
                        <a:pt x="227" y="352"/>
                      </a:lnTo>
                      <a:lnTo>
                        <a:pt x="241" y="332"/>
                      </a:lnTo>
                      <a:lnTo>
                        <a:pt x="255" y="310"/>
                      </a:lnTo>
                      <a:lnTo>
                        <a:pt x="271" y="292"/>
                      </a:lnTo>
                      <a:lnTo>
                        <a:pt x="271" y="292"/>
                      </a:lnTo>
                      <a:lnTo>
                        <a:pt x="291" y="273"/>
                      </a:lnTo>
                      <a:lnTo>
                        <a:pt x="312" y="257"/>
                      </a:lnTo>
                      <a:lnTo>
                        <a:pt x="332" y="243"/>
                      </a:lnTo>
                      <a:lnTo>
                        <a:pt x="356" y="231"/>
                      </a:lnTo>
                      <a:lnTo>
                        <a:pt x="380" y="221"/>
                      </a:lnTo>
                      <a:lnTo>
                        <a:pt x="407" y="213"/>
                      </a:lnTo>
                      <a:lnTo>
                        <a:pt x="433" y="207"/>
                      </a:lnTo>
                      <a:lnTo>
                        <a:pt x="461" y="203"/>
                      </a:lnTo>
                      <a:lnTo>
                        <a:pt x="461" y="203"/>
                      </a:lnTo>
                      <a:lnTo>
                        <a:pt x="461" y="203"/>
                      </a:lnTo>
                      <a:lnTo>
                        <a:pt x="463" y="203"/>
                      </a:lnTo>
                      <a:lnTo>
                        <a:pt x="463" y="203"/>
                      </a:lnTo>
                      <a:lnTo>
                        <a:pt x="463" y="203"/>
                      </a:lnTo>
                      <a:lnTo>
                        <a:pt x="463" y="203"/>
                      </a:lnTo>
                      <a:lnTo>
                        <a:pt x="486" y="203"/>
                      </a:lnTo>
                      <a:lnTo>
                        <a:pt x="506" y="205"/>
                      </a:lnTo>
                      <a:lnTo>
                        <a:pt x="528" y="207"/>
                      </a:lnTo>
                      <a:lnTo>
                        <a:pt x="548" y="213"/>
                      </a:lnTo>
                      <a:lnTo>
                        <a:pt x="567" y="219"/>
                      </a:lnTo>
                      <a:lnTo>
                        <a:pt x="585" y="227"/>
                      </a:lnTo>
                      <a:lnTo>
                        <a:pt x="601" y="237"/>
                      </a:lnTo>
                      <a:lnTo>
                        <a:pt x="617" y="247"/>
                      </a:lnTo>
                      <a:lnTo>
                        <a:pt x="617" y="247"/>
                      </a:lnTo>
                      <a:lnTo>
                        <a:pt x="633" y="259"/>
                      </a:lnTo>
                      <a:lnTo>
                        <a:pt x="648" y="273"/>
                      </a:lnTo>
                      <a:lnTo>
                        <a:pt x="660" y="290"/>
                      </a:lnTo>
                      <a:lnTo>
                        <a:pt x="670" y="306"/>
                      </a:lnTo>
                      <a:lnTo>
                        <a:pt x="678" y="324"/>
                      </a:lnTo>
                      <a:lnTo>
                        <a:pt x="686" y="342"/>
                      </a:lnTo>
                      <a:lnTo>
                        <a:pt x="690" y="360"/>
                      </a:lnTo>
                      <a:lnTo>
                        <a:pt x="694" y="381"/>
                      </a:lnTo>
                      <a:lnTo>
                        <a:pt x="694" y="381"/>
                      </a:lnTo>
                      <a:lnTo>
                        <a:pt x="694" y="381"/>
                      </a:lnTo>
                      <a:lnTo>
                        <a:pt x="694" y="383"/>
                      </a:lnTo>
                      <a:lnTo>
                        <a:pt x="694" y="383"/>
                      </a:lnTo>
                      <a:lnTo>
                        <a:pt x="694" y="383"/>
                      </a:lnTo>
                      <a:lnTo>
                        <a:pt x="694" y="383"/>
                      </a:lnTo>
                      <a:lnTo>
                        <a:pt x="694" y="403"/>
                      </a:lnTo>
                      <a:lnTo>
                        <a:pt x="692" y="423"/>
                      </a:lnTo>
                      <a:lnTo>
                        <a:pt x="688" y="443"/>
                      </a:lnTo>
                      <a:lnTo>
                        <a:pt x="682" y="462"/>
                      </a:lnTo>
                      <a:lnTo>
                        <a:pt x="674" y="480"/>
                      </a:lnTo>
                      <a:lnTo>
                        <a:pt x="664" y="498"/>
                      </a:lnTo>
                      <a:lnTo>
                        <a:pt x="652" y="514"/>
                      </a:lnTo>
                      <a:lnTo>
                        <a:pt x="637" y="528"/>
                      </a:lnTo>
                      <a:lnTo>
                        <a:pt x="637" y="528"/>
                      </a:lnTo>
                      <a:lnTo>
                        <a:pt x="623" y="543"/>
                      </a:lnTo>
                      <a:lnTo>
                        <a:pt x="607" y="555"/>
                      </a:lnTo>
                      <a:lnTo>
                        <a:pt x="591" y="565"/>
                      </a:lnTo>
                      <a:lnTo>
                        <a:pt x="573" y="575"/>
                      </a:lnTo>
                      <a:lnTo>
                        <a:pt x="552" y="583"/>
                      </a:lnTo>
                      <a:lnTo>
                        <a:pt x="532" y="589"/>
                      </a:lnTo>
                      <a:lnTo>
                        <a:pt x="512" y="595"/>
                      </a:lnTo>
                      <a:lnTo>
                        <a:pt x="490" y="597"/>
                      </a:lnTo>
                      <a:lnTo>
                        <a:pt x="490" y="597"/>
                      </a:lnTo>
                      <a:lnTo>
                        <a:pt x="490" y="597"/>
                      </a:lnTo>
                      <a:lnTo>
                        <a:pt x="488" y="597"/>
                      </a:lnTo>
                      <a:lnTo>
                        <a:pt x="488" y="597"/>
                      </a:lnTo>
                      <a:lnTo>
                        <a:pt x="488" y="597"/>
                      </a:lnTo>
                      <a:lnTo>
                        <a:pt x="488" y="597"/>
                      </a:lnTo>
                      <a:lnTo>
                        <a:pt x="474" y="597"/>
                      </a:lnTo>
                      <a:lnTo>
                        <a:pt x="457" y="597"/>
                      </a:lnTo>
                      <a:lnTo>
                        <a:pt x="443" y="595"/>
                      </a:lnTo>
                      <a:lnTo>
                        <a:pt x="429" y="591"/>
                      </a:lnTo>
                      <a:lnTo>
                        <a:pt x="415" y="587"/>
                      </a:lnTo>
                      <a:lnTo>
                        <a:pt x="401" y="581"/>
                      </a:lnTo>
                      <a:lnTo>
                        <a:pt x="388" y="573"/>
                      </a:lnTo>
                      <a:lnTo>
                        <a:pt x="378" y="565"/>
                      </a:lnTo>
                      <a:lnTo>
                        <a:pt x="378" y="565"/>
                      </a:lnTo>
                      <a:lnTo>
                        <a:pt x="366" y="557"/>
                      </a:lnTo>
                      <a:lnTo>
                        <a:pt x="356" y="547"/>
                      </a:lnTo>
                      <a:lnTo>
                        <a:pt x="348" y="534"/>
                      </a:lnTo>
                      <a:lnTo>
                        <a:pt x="340" y="522"/>
                      </a:lnTo>
                      <a:lnTo>
                        <a:pt x="334" y="510"/>
                      </a:lnTo>
                      <a:lnTo>
                        <a:pt x="328" y="496"/>
                      </a:lnTo>
                      <a:lnTo>
                        <a:pt x="324" y="482"/>
                      </a:lnTo>
                      <a:lnTo>
                        <a:pt x="322" y="468"/>
                      </a:lnTo>
                      <a:lnTo>
                        <a:pt x="322" y="468"/>
                      </a:lnTo>
                      <a:lnTo>
                        <a:pt x="322" y="468"/>
                      </a:lnTo>
                      <a:lnTo>
                        <a:pt x="322" y="466"/>
                      </a:lnTo>
                      <a:lnTo>
                        <a:pt x="322" y="466"/>
                      </a:lnTo>
                      <a:lnTo>
                        <a:pt x="322" y="466"/>
                      </a:lnTo>
                      <a:lnTo>
                        <a:pt x="322" y="466"/>
                      </a:lnTo>
                      <a:lnTo>
                        <a:pt x="322" y="451"/>
                      </a:lnTo>
                      <a:lnTo>
                        <a:pt x="324" y="437"/>
                      </a:lnTo>
                      <a:lnTo>
                        <a:pt x="326" y="421"/>
                      </a:lnTo>
                      <a:lnTo>
                        <a:pt x="332" y="409"/>
                      </a:lnTo>
                      <a:lnTo>
                        <a:pt x="336" y="395"/>
                      </a:lnTo>
                      <a:lnTo>
                        <a:pt x="344" y="383"/>
                      </a:lnTo>
                      <a:lnTo>
                        <a:pt x="352" y="371"/>
                      </a:lnTo>
                      <a:lnTo>
                        <a:pt x="362" y="360"/>
                      </a:lnTo>
                      <a:lnTo>
                        <a:pt x="362" y="360"/>
                      </a:lnTo>
                      <a:lnTo>
                        <a:pt x="372" y="350"/>
                      </a:lnTo>
                      <a:lnTo>
                        <a:pt x="384" y="340"/>
                      </a:lnTo>
                      <a:lnTo>
                        <a:pt x="397" y="332"/>
                      </a:lnTo>
                      <a:lnTo>
                        <a:pt x="409" y="326"/>
                      </a:lnTo>
                      <a:lnTo>
                        <a:pt x="423" y="320"/>
                      </a:lnTo>
                      <a:lnTo>
                        <a:pt x="439" y="316"/>
                      </a:lnTo>
                      <a:lnTo>
                        <a:pt x="453" y="312"/>
                      </a:lnTo>
                      <a:lnTo>
                        <a:pt x="469" y="310"/>
                      </a:lnTo>
                      <a:lnTo>
                        <a:pt x="469" y="310"/>
                      </a:lnTo>
                      <a:lnTo>
                        <a:pt x="469" y="310"/>
                      </a:lnTo>
                      <a:lnTo>
                        <a:pt x="469" y="310"/>
                      </a:lnTo>
                      <a:lnTo>
                        <a:pt x="469" y="310"/>
                      </a:lnTo>
                      <a:lnTo>
                        <a:pt x="469" y="310"/>
                      </a:lnTo>
                      <a:lnTo>
                        <a:pt x="469" y="310"/>
                      </a:lnTo>
                      <a:lnTo>
                        <a:pt x="490" y="310"/>
                      </a:lnTo>
                      <a:lnTo>
                        <a:pt x="506" y="314"/>
                      </a:lnTo>
                      <a:lnTo>
                        <a:pt x="524" y="320"/>
                      </a:lnTo>
                      <a:lnTo>
                        <a:pt x="538" y="330"/>
                      </a:lnTo>
                      <a:lnTo>
                        <a:pt x="538" y="330"/>
                      </a:lnTo>
                      <a:lnTo>
                        <a:pt x="552" y="342"/>
                      </a:lnTo>
                      <a:lnTo>
                        <a:pt x="563" y="356"/>
                      </a:lnTo>
                      <a:lnTo>
                        <a:pt x="569" y="373"/>
                      </a:lnTo>
                      <a:lnTo>
                        <a:pt x="573" y="393"/>
                      </a:lnTo>
                      <a:lnTo>
                        <a:pt x="573" y="393"/>
                      </a:lnTo>
                      <a:lnTo>
                        <a:pt x="573" y="393"/>
                      </a:lnTo>
                      <a:lnTo>
                        <a:pt x="573" y="393"/>
                      </a:lnTo>
                      <a:lnTo>
                        <a:pt x="573" y="393"/>
                      </a:lnTo>
                      <a:lnTo>
                        <a:pt x="573" y="393"/>
                      </a:lnTo>
                      <a:lnTo>
                        <a:pt x="573" y="393"/>
                      </a:lnTo>
                      <a:lnTo>
                        <a:pt x="573" y="411"/>
                      </a:lnTo>
                      <a:lnTo>
                        <a:pt x="567" y="429"/>
                      </a:lnTo>
                      <a:lnTo>
                        <a:pt x="559" y="445"/>
                      </a:lnTo>
                      <a:lnTo>
                        <a:pt x="548" y="460"/>
                      </a:lnTo>
                      <a:lnTo>
                        <a:pt x="548" y="460"/>
                      </a:lnTo>
                      <a:lnTo>
                        <a:pt x="534" y="472"/>
                      </a:lnTo>
                      <a:lnTo>
                        <a:pt x="518" y="482"/>
                      </a:lnTo>
                      <a:lnTo>
                        <a:pt x="502" y="488"/>
                      </a:lnTo>
                      <a:lnTo>
                        <a:pt x="484" y="490"/>
                      </a:lnTo>
                      <a:lnTo>
                        <a:pt x="484" y="490"/>
                      </a:lnTo>
                      <a:close/>
                      <a:moveTo>
                        <a:pt x="688" y="279"/>
                      </a:moveTo>
                      <a:lnTo>
                        <a:pt x="688" y="279"/>
                      </a:lnTo>
                      <a:lnTo>
                        <a:pt x="700" y="298"/>
                      </a:lnTo>
                      <a:lnTo>
                        <a:pt x="712" y="318"/>
                      </a:lnTo>
                      <a:lnTo>
                        <a:pt x="723" y="338"/>
                      </a:lnTo>
                      <a:lnTo>
                        <a:pt x="731" y="358"/>
                      </a:lnTo>
                      <a:lnTo>
                        <a:pt x="731" y="358"/>
                      </a:lnTo>
                      <a:lnTo>
                        <a:pt x="749" y="354"/>
                      </a:lnTo>
                      <a:lnTo>
                        <a:pt x="765" y="348"/>
                      </a:lnTo>
                      <a:lnTo>
                        <a:pt x="777" y="342"/>
                      </a:lnTo>
                      <a:lnTo>
                        <a:pt x="787" y="334"/>
                      </a:lnTo>
                      <a:lnTo>
                        <a:pt x="795" y="328"/>
                      </a:lnTo>
                      <a:lnTo>
                        <a:pt x="803" y="320"/>
                      </a:lnTo>
                      <a:lnTo>
                        <a:pt x="814" y="304"/>
                      </a:lnTo>
                      <a:lnTo>
                        <a:pt x="824" y="290"/>
                      </a:lnTo>
                      <a:lnTo>
                        <a:pt x="834" y="277"/>
                      </a:lnTo>
                      <a:lnTo>
                        <a:pt x="840" y="271"/>
                      </a:lnTo>
                      <a:lnTo>
                        <a:pt x="846" y="265"/>
                      </a:lnTo>
                      <a:lnTo>
                        <a:pt x="856" y="261"/>
                      </a:lnTo>
                      <a:lnTo>
                        <a:pt x="868" y="257"/>
                      </a:lnTo>
                      <a:lnTo>
                        <a:pt x="868" y="257"/>
                      </a:lnTo>
                      <a:lnTo>
                        <a:pt x="846" y="243"/>
                      </a:lnTo>
                      <a:lnTo>
                        <a:pt x="824" y="233"/>
                      </a:lnTo>
                      <a:lnTo>
                        <a:pt x="801" y="227"/>
                      </a:lnTo>
                      <a:lnTo>
                        <a:pt x="791" y="225"/>
                      </a:lnTo>
                      <a:lnTo>
                        <a:pt x="781" y="225"/>
                      </a:lnTo>
                      <a:lnTo>
                        <a:pt x="769" y="227"/>
                      </a:lnTo>
                      <a:lnTo>
                        <a:pt x="757" y="229"/>
                      </a:lnTo>
                      <a:lnTo>
                        <a:pt x="747" y="233"/>
                      </a:lnTo>
                      <a:lnTo>
                        <a:pt x="735" y="239"/>
                      </a:lnTo>
                      <a:lnTo>
                        <a:pt x="723" y="247"/>
                      </a:lnTo>
                      <a:lnTo>
                        <a:pt x="712" y="255"/>
                      </a:lnTo>
                      <a:lnTo>
                        <a:pt x="700" y="267"/>
                      </a:lnTo>
                      <a:lnTo>
                        <a:pt x="688" y="279"/>
                      </a:lnTo>
                      <a:lnTo>
                        <a:pt x="688" y="279"/>
                      </a:lnTo>
                      <a:close/>
                      <a:moveTo>
                        <a:pt x="569" y="188"/>
                      </a:moveTo>
                      <a:lnTo>
                        <a:pt x="569" y="188"/>
                      </a:lnTo>
                      <a:lnTo>
                        <a:pt x="589" y="196"/>
                      </a:lnTo>
                      <a:lnTo>
                        <a:pt x="607" y="209"/>
                      </a:lnTo>
                      <a:lnTo>
                        <a:pt x="627" y="221"/>
                      </a:lnTo>
                      <a:lnTo>
                        <a:pt x="646" y="235"/>
                      </a:lnTo>
                      <a:lnTo>
                        <a:pt x="646" y="235"/>
                      </a:lnTo>
                      <a:lnTo>
                        <a:pt x="658" y="221"/>
                      </a:lnTo>
                      <a:lnTo>
                        <a:pt x="668" y="209"/>
                      </a:lnTo>
                      <a:lnTo>
                        <a:pt x="676" y="196"/>
                      </a:lnTo>
                      <a:lnTo>
                        <a:pt x="682" y="186"/>
                      </a:lnTo>
                      <a:lnTo>
                        <a:pt x="686" y="174"/>
                      </a:lnTo>
                      <a:lnTo>
                        <a:pt x="688" y="164"/>
                      </a:lnTo>
                      <a:lnTo>
                        <a:pt x="690" y="146"/>
                      </a:lnTo>
                      <a:lnTo>
                        <a:pt x="690" y="130"/>
                      </a:lnTo>
                      <a:lnTo>
                        <a:pt x="692" y="111"/>
                      </a:lnTo>
                      <a:lnTo>
                        <a:pt x="694" y="103"/>
                      </a:lnTo>
                      <a:lnTo>
                        <a:pt x="698" y="95"/>
                      </a:lnTo>
                      <a:lnTo>
                        <a:pt x="704" y="87"/>
                      </a:lnTo>
                      <a:lnTo>
                        <a:pt x="712" y="77"/>
                      </a:lnTo>
                      <a:lnTo>
                        <a:pt x="712" y="77"/>
                      </a:lnTo>
                      <a:lnTo>
                        <a:pt x="686" y="77"/>
                      </a:lnTo>
                      <a:lnTo>
                        <a:pt x="664" y="79"/>
                      </a:lnTo>
                      <a:lnTo>
                        <a:pt x="642" y="85"/>
                      </a:lnTo>
                      <a:lnTo>
                        <a:pt x="631" y="89"/>
                      </a:lnTo>
                      <a:lnTo>
                        <a:pt x="621" y="93"/>
                      </a:lnTo>
                      <a:lnTo>
                        <a:pt x="611" y="101"/>
                      </a:lnTo>
                      <a:lnTo>
                        <a:pt x="603" y="107"/>
                      </a:lnTo>
                      <a:lnTo>
                        <a:pt x="595" y="117"/>
                      </a:lnTo>
                      <a:lnTo>
                        <a:pt x="589" y="128"/>
                      </a:lnTo>
                      <a:lnTo>
                        <a:pt x="583" y="140"/>
                      </a:lnTo>
                      <a:lnTo>
                        <a:pt x="577" y="154"/>
                      </a:lnTo>
                      <a:lnTo>
                        <a:pt x="573" y="170"/>
                      </a:lnTo>
                      <a:lnTo>
                        <a:pt x="569" y="188"/>
                      </a:lnTo>
                      <a:lnTo>
                        <a:pt x="569" y="188"/>
                      </a:lnTo>
                      <a:close/>
                      <a:moveTo>
                        <a:pt x="419" y="168"/>
                      </a:moveTo>
                      <a:lnTo>
                        <a:pt x="419" y="168"/>
                      </a:lnTo>
                      <a:lnTo>
                        <a:pt x="441" y="166"/>
                      </a:lnTo>
                      <a:lnTo>
                        <a:pt x="463" y="166"/>
                      </a:lnTo>
                      <a:lnTo>
                        <a:pt x="486" y="166"/>
                      </a:lnTo>
                      <a:lnTo>
                        <a:pt x="508" y="170"/>
                      </a:lnTo>
                      <a:lnTo>
                        <a:pt x="508" y="170"/>
                      </a:lnTo>
                      <a:lnTo>
                        <a:pt x="512" y="152"/>
                      </a:lnTo>
                      <a:lnTo>
                        <a:pt x="516" y="136"/>
                      </a:lnTo>
                      <a:lnTo>
                        <a:pt x="516" y="122"/>
                      </a:lnTo>
                      <a:lnTo>
                        <a:pt x="516" y="109"/>
                      </a:lnTo>
                      <a:lnTo>
                        <a:pt x="514" y="97"/>
                      </a:lnTo>
                      <a:lnTo>
                        <a:pt x="510" y="87"/>
                      </a:lnTo>
                      <a:lnTo>
                        <a:pt x="502" y="71"/>
                      </a:lnTo>
                      <a:lnTo>
                        <a:pt x="494" y="55"/>
                      </a:lnTo>
                      <a:lnTo>
                        <a:pt x="488" y="41"/>
                      </a:lnTo>
                      <a:lnTo>
                        <a:pt x="486" y="30"/>
                      </a:lnTo>
                      <a:lnTo>
                        <a:pt x="486" y="22"/>
                      </a:lnTo>
                      <a:lnTo>
                        <a:pt x="486" y="12"/>
                      </a:lnTo>
                      <a:lnTo>
                        <a:pt x="488" y="0"/>
                      </a:lnTo>
                      <a:lnTo>
                        <a:pt x="488" y="0"/>
                      </a:lnTo>
                      <a:lnTo>
                        <a:pt x="465" y="12"/>
                      </a:lnTo>
                      <a:lnTo>
                        <a:pt x="445" y="26"/>
                      </a:lnTo>
                      <a:lnTo>
                        <a:pt x="429" y="41"/>
                      </a:lnTo>
                      <a:lnTo>
                        <a:pt x="423" y="51"/>
                      </a:lnTo>
                      <a:lnTo>
                        <a:pt x="417" y="61"/>
                      </a:lnTo>
                      <a:lnTo>
                        <a:pt x="413" y="71"/>
                      </a:lnTo>
                      <a:lnTo>
                        <a:pt x="409" y="81"/>
                      </a:lnTo>
                      <a:lnTo>
                        <a:pt x="407" y="93"/>
                      </a:lnTo>
                      <a:lnTo>
                        <a:pt x="407" y="105"/>
                      </a:lnTo>
                      <a:lnTo>
                        <a:pt x="407" y="120"/>
                      </a:lnTo>
                      <a:lnTo>
                        <a:pt x="409" y="134"/>
                      </a:lnTo>
                      <a:lnTo>
                        <a:pt x="413" y="150"/>
                      </a:lnTo>
                      <a:lnTo>
                        <a:pt x="419" y="168"/>
                      </a:lnTo>
                      <a:lnTo>
                        <a:pt x="419" y="168"/>
                      </a:lnTo>
                      <a:close/>
                      <a:moveTo>
                        <a:pt x="279" y="225"/>
                      </a:moveTo>
                      <a:lnTo>
                        <a:pt x="279" y="225"/>
                      </a:lnTo>
                      <a:lnTo>
                        <a:pt x="297" y="213"/>
                      </a:lnTo>
                      <a:lnTo>
                        <a:pt x="316" y="200"/>
                      </a:lnTo>
                      <a:lnTo>
                        <a:pt x="336" y="190"/>
                      </a:lnTo>
                      <a:lnTo>
                        <a:pt x="358" y="182"/>
                      </a:lnTo>
                      <a:lnTo>
                        <a:pt x="358" y="182"/>
                      </a:lnTo>
                      <a:lnTo>
                        <a:pt x="352" y="164"/>
                      </a:lnTo>
                      <a:lnTo>
                        <a:pt x="346" y="148"/>
                      </a:lnTo>
                      <a:lnTo>
                        <a:pt x="340" y="136"/>
                      </a:lnTo>
                      <a:lnTo>
                        <a:pt x="334" y="126"/>
                      </a:lnTo>
                      <a:lnTo>
                        <a:pt x="326" y="117"/>
                      </a:lnTo>
                      <a:lnTo>
                        <a:pt x="318" y="109"/>
                      </a:lnTo>
                      <a:lnTo>
                        <a:pt x="303" y="99"/>
                      </a:lnTo>
                      <a:lnTo>
                        <a:pt x="289" y="89"/>
                      </a:lnTo>
                      <a:lnTo>
                        <a:pt x="275" y="79"/>
                      </a:lnTo>
                      <a:lnTo>
                        <a:pt x="269" y="73"/>
                      </a:lnTo>
                      <a:lnTo>
                        <a:pt x="263" y="65"/>
                      </a:lnTo>
                      <a:lnTo>
                        <a:pt x="259" y="57"/>
                      </a:lnTo>
                      <a:lnTo>
                        <a:pt x="255" y="45"/>
                      </a:lnTo>
                      <a:lnTo>
                        <a:pt x="255" y="45"/>
                      </a:lnTo>
                      <a:lnTo>
                        <a:pt x="243" y="67"/>
                      </a:lnTo>
                      <a:lnTo>
                        <a:pt x="233" y="89"/>
                      </a:lnTo>
                      <a:lnTo>
                        <a:pt x="225" y="109"/>
                      </a:lnTo>
                      <a:lnTo>
                        <a:pt x="225" y="122"/>
                      </a:lnTo>
                      <a:lnTo>
                        <a:pt x="225" y="132"/>
                      </a:lnTo>
                      <a:lnTo>
                        <a:pt x="225" y="144"/>
                      </a:lnTo>
                      <a:lnTo>
                        <a:pt x="227" y="154"/>
                      </a:lnTo>
                      <a:lnTo>
                        <a:pt x="231" y="166"/>
                      </a:lnTo>
                      <a:lnTo>
                        <a:pt x="237" y="178"/>
                      </a:lnTo>
                      <a:lnTo>
                        <a:pt x="245" y="190"/>
                      </a:lnTo>
                      <a:lnTo>
                        <a:pt x="255" y="200"/>
                      </a:lnTo>
                      <a:lnTo>
                        <a:pt x="265" y="213"/>
                      </a:lnTo>
                      <a:lnTo>
                        <a:pt x="279" y="225"/>
                      </a:lnTo>
                      <a:lnTo>
                        <a:pt x="279" y="225"/>
                      </a:lnTo>
                      <a:close/>
                      <a:moveTo>
                        <a:pt x="186" y="344"/>
                      </a:moveTo>
                      <a:lnTo>
                        <a:pt x="186" y="344"/>
                      </a:lnTo>
                      <a:lnTo>
                        <a:pt x="196" y="324"/>
                      </a:lnTo>
                      <a:lnTo>
                        <a:pt x="206" y="304"/>
                      </a:lnTo>
                      <a:lnTo>
                        <a:pt x="218" y="285"/>
                      </a:lnTo>
                      <a:lnTo>
                        <a:pt x="233" y="267"/>
                      </a:lnTo>
                      <a:lnTo>
                        <a:pt x="233" y="267"/>
                      </a:lnTo>
                      <a:lnTo>
                        <a:pt x="218" y="255"/>
                      </a:lnTo>
                      <a:lnTo>
                        <a:pt x="206" y="245"/>
                      </a:lnTo>
                      <a:lnTo>
                        <a:pt x="194" y="237"/>
                      </a:lnTo>
                      <a:lnTo>
                        <a:pt x="184" y="231"/>
                      </a:lnTo>
                      <a:lnTo>
                        <a:pt x="174" y="227"/>
                      </a:lnTo>
                      <a:lnTo>
                        <a:pt x="164" y="225"/>
                      </a:lnTo>
                      <a:lnTo>
                        <a:pt x="146" y="223"/>
                      </a:lnTo>
                      <a:lnTo>
                        <a:pt x="127" y="223"/>
                      </a:lnTo>
                      <a:lnTo>
                        <a:pt x="111" y="221"/>
                      </a:lnTo>
                      <a:lnTo>
                        <a:pt x="103" y="219"/>
                      </a:lnTo>
                      <a:lnTo>
                        <a:pt x="93" y="215"/>
                      </a:lnTo>
                      <a:lnTo>
                        <a:pt x="85" y="209"/>
                      </a:lnTo>
                      <a:lnTo>
                        <a:pt x="77" y="200"/>
                      </a:lnTo>
                      <a:lnTo>
                        <a:pt x="77" y="200"/>
                      </a:lnTo>
                      <a:lnTo>
                        <a:pt x="75" y="227"/>
                      </a:lnTo>
                      <a:lnTo>
                        <a:pt x="77" y="249"/>
                      </a:lnTo>
                      <a:lnTo>
                        <a:pt x="83" y="271"/>
                      </a:lnTo>
                      <a:lnTo>
                        <a:pt x="87" y="281"/>
                      </a:lnTo>
                      <a:lnTo>
                        <a:pt x="93" y="292"/>
                      </a:lnTo>
                      <a:lnTo>
                        <a:pt x="99" y="302"/>
                      </a:lnTo>
                      <a:lnTo>
                        <a:pt x="107" y="310"/>
                      </a:lnTo>
                      <a:lnTo>
                        <a:pt x="115" y="318"/>
                      </a:lnTo>
                      <a:lnTo>
                        <a:pt x="127" y="324"/>
                      </a:lnTo>
                      <a:lnTo>
                        <a:pt x="140" y="330"/>
                      </a:lnTo>
                      <a:lnTo>
                        <a:pt x="154" y="336"/>
                      </a:lnTo>
                      <a:lnTo>
                        <a:pt x="168" y="340"/>
                      </a:lnTo>
                      <a:lnTo>
                        <a:pt x="186" y="344"/>
                      </a:lnTo>
                      <a:lnTo>
                        <a:pt x="186" y="344"/>
                      </a:lnTo>
                      <a:close/>
                      <a:moveTo>
                        <a:pt x="166" y="494"/>
                      </a:moveTo>
                      <a:lnTo>
                        <a:pt x="166" y="494"/>
                      </a:lnTo>
                      <a:lnTo>
                        <a:pt x="164" y="472"/>
                      </a:lnTo>
                      <a:lnTo>
                        <a:pt x="164" y="449"/>
                      </a:lnTo>
                      <a:lnTo>
                        <a:pt x="166" y="427"/>
                      </a:lnTo>
                      <a:lnTo>
                        <a:pt x="168" y="405"/>
                      </a:lnTo>
                      <a:lnTo>
                        <a:pt x="168" y="405"/>
                      </a:lnTo>
                      <a:lnTo>
                        <a:pt x="150" y="399"/>
                      </a:lnTo>
                      <a:lnTo>
                        <a:pt x="133" y="397"/>
                      </a:lnTo>
                      <a:lnTo>
                        <a:pt x="119" y="397"/>
                      </a:lnTo>
                      <a:lnTo>
                        <a:pt x="107" y="397"/>
                      </a:lnTo>
                      <a:lnTo>
                        <a:pt x="97" y="399"/>
                      </a:lnTo>
                      <a:lnTo>
                        <a:pt x="87" y="403"/>
                      </a:lnTo>
                      <a:lnTo>
                        <a:pt x="69" y="409"/>
                      </a:lnTo>
                      <a:lnTo>
                        <a:pt x="54" y="419"/>
                      </a:lnTo>
                      <a:lnTo>
                        <a:pt x="38" y="425"/>
                      </a:lnTo>
                      <a:lnTo>
                        <a:pt x="30" y="427"/>
                      </a:lnTo>
                      <a:lnTo>
                        <a:pt x="20" y="427"/>
                      </a:lnTo>
                      <a:lnTo>
                        <a:pt x="10" y="427"/>
                      </a:lnTo>
                      <a:lnTo>
                        <a:pt x="0" y="425"/>
                      </a:lnTo>
                      <a:lnTo>
                        <a:pt x="0" y="425"/>
                      </a:lnTo>
                      <a:lnTo>
                        <a:pt x="10" y="447"/>
                      </a:lnTo>
                      <a:lnTo>
                        <a:pt x="24" y="466"/>
                      </a:lnTo>
                      <a:lnTo>
                        <a:pt x="40" y="484"/>
                      </a:lnTo>
                      <a:lnTo>
                        <a:pt x="48" y="490"/>
                      </a:lnTo>
                      <a:lnTo>
                        <a:pt x="59" y="496"/>
                      </a:lnTo>
                      <a:lnTo>
                        <a:pt x="69" y="500"/>
                      </a:lnTo>
                      <a:lnTo>
                        <a:pt x="79" y="504"/>
                      </a:lnTo>
                      <a:lnTo>
                        <a:pt x="91" y="506"/>
                      </a:lnTo>
                      <a:lnTo>
                        <a:pt x="105" y="506"/>
                      </a:lnTo>
                      <a:lnTo>
                        <a:pt x="119" y="506"/>
                      </a:lnTo>
                      <a:lnTo>
                        <a:pt x="133" y="504"/>
                      </a:lnTo>
                      <a:lnTo>
                        <a:pt x="150" y="500"/>
                      </a:lnTo>
                      <a:lnTo>
                        <a:pt x="166" y="494"/>
                      </a:lnTo>
                      <a:lnTo>
                        <a:pt x="166" y="494"/>
                      </a:lnTo>
                      <a:close/>
                      <a:moveTo>
                        <a:pt x="225" y="634"/>
                      </a:moveTo>
                      <a:lnTo>
                        <a:pt x="225" y="634"/>
                      </a:lnTo>
                      <a:lnTo>
                        <a:pt x="210" y="615"/>
                      </a:lnTo>
                      <a:lnTo>
                        <a:pt x="198" y="597"/>
                      </a:lnTo>
                      <a:lnTo>
                        <a:pt x="188" y="577"/>
                      </a:lnTo>
                      <a:lnTo>
                        <a:pt x="180" y="555"/>
                      </a:lnTo>
                      <a:lnTo>
                        <a:pt x="180" y="555"/>
                      </a:lnTo>
                      <a:lnTo>
                        <a:pt x="162" y="561"/>
                      </a:lnTo>
                      <a:lnTo>
                        <a:pt x="148" y="567"/>
                      </a:lnTo>
                      <a:lnTo>
                        <a:pt x="135" y="573"/>
                      </a:lnTo>
                      <a:lnTo>
                        <a:pt x="125" y="579"/>
                      </a:lnTo>
                      <a:lnTo>
                        <a:pt x="115" y="587"/>
                      </a:lnTo>
                      <a:lnTo>
                        <a:pt x="109" y="593"/>
                      </a:lnTo>
                      <a:lnTo>
                        <a:pt x="97" y="609"/>
                      </a:lnTo>
                      <a:lnTo>
                        <a:pt x="89" y="624"/>
                      </a:lnTo>
                      <a:lnTo>
                        <a:pt x="79" y="638"/>
                      </a:lnTo>
                      <a:lnTo>
                        <a:pt x="73" y="644"/>
                      </a:lnTo>
                      <a:lnTo>
                        <a:pt x="65" y="650"/>
                      </a:lnTo>
                      <a:lnTo>
                        <a:pt x="54" y="654"/>
                      </a:lnTo>
                      <a:lnTo>
                        <a:pt x="44" y="658"/>
                      </a:lnTo>
                      <a:lnTo>
                        <a:pt x="44" y="658"/>
                      </a:lnTo>
                      <a:lnTo>
                        <a:pt x="65" y="670"/>
                      </a:lnTo>
                      <a:lnTo>
                        <a:pt x="87" y="680"/>
                      </a:lnTo>
                      <a:lnTo>
                        <a:pt x="109" y="688"/>
                      </a:lnTo>
                      <a:lnTo>
                        <a:pt x="119" y="688"/>
                      </a:lnTo>
                      <a:lnTo>
                        <a:pt x="131" y="688"/>
                      </a:lnTo>
                      <a:lnTo>
                        <a:pt x="142" y="688"/>
                      </a:lnTo>
                      <a:lnTo>
                        <a:pt x="154" y="686"/>
                      </a:lnTo>
                      <a:lnTo>
                        <a:pt x="166" y="682"/>
                      </a:lnTo>
                      <a:lnTo>
                        <a:pt x="176" y="676"/>
                      </a:lnTo>
                      <a:lnTo>
                        <a:pt x="188" y="668"/>
                      </a:lnTo>
                      <a:lnTo>
                        <a:pt x="200" y="658"/>
                      </a:lnTo>
                      <a:lnTo>
                        <a:pt x="212" y="648"/>
                      </a:lnTo>
                      <a:lnTo>
                        <a:pt x="225" y="634"/>
                      </a:lnTo>
                      <a:lnTo>
                        <a:pt x="225" y="634"/>
                      </a:lnTo>
                      <a:close/>
                      <a:moveTo>
                        <a:pt x="344" y="727"/>
                      </a:moveTo>
                      <a:lnTo>
                        <a:pt x="344" y="727"/>
                      </a:lnTo>
                      <a:lnTo>
                        <a:pt x="324" y="717"/>
                      </a:lnTo>
                      <a:lnTo>
                        <a:pt x="303" y="707"/>
                      </a:lnTo>
                      <a:lnTo>
                        <a:pt x="285" y="694"/>
                      </a:lnTo>
                      <a:lnTo>
                        <a:pt x="267" y="680"/>
                      </a:lnTo>
                      <a:lnTo>
                        <a:pt x="267" y="680"/>
                      </a:lnTo>
                      <a:lnTo>
                        <a:pt x="253" y="692"/>
                      </a:lnTo>
                      <a:lnTo>
                        <a:pt x="243" y="707"/>
                      </a:lnTo>
                      <a:lnTo>
                        <a:pt x="235" y="717"/>
                      </a:lnTo>
                      <a:lnTo>
                        <a:pt x="231" y="729"/>
                      </a:lnTo>
                      <a:lnTo>
                        <a:pt x="227" y="739"/>
                      </a:lnTo>
                      <a:lnTo>
                        <a:pt x="225" y="749"/>
                      </a:lnTo>
                      <a:lnTo>
                        <a:pt x="223" y="767"/>
                      </a:lnTo>
                      <a:lnTo>
                        <a:pt x="220" y="785"/>
                      </a:lnTo>
                      <a:lnTo>
                        <a:pt x="218" y="802"/>
                      </a:lnTo>
                      <a:lnTo>
                        <a:pt x="216" y="810"/>
                      </a:lnTo>
                      <a:lnTo>
                        <a:pt x="212" y="818"/>
                      </a:lnTo>
                      <a:lnTo>
                        <a:pt x="206" y="828"/>
                      </a:lnTo>
                      <a:lnTo>
                        <a:pt x="198" y="836"/>
                      </a:lnTo>
                      <a:lnTo>
                        <a:pt x="198" y="836"/>
                      </a:lnTo>
                      <a:lnTo>
                        <a:pt x="225" y="836"/>
                      </a:lnTo>
                      <a:lnTo>
                        <a:pt x="249" y="836"/>
                      </a:lnTo>
                      <a:lnTo>
                        <a:pt x="271" y="830"/>
                      </a:lnTo>
                      <a:lnTo>
                        <a:pt x="281" y="826"/>
                      </a:lnTo>
                      <a:lnTo>
                        <a:pt x="291" y="820"/>
                      </a:lnTo>
                      <a:lnTo>
                        <a:pt x="299" y="814"/>
                      </a:lnTo>
                      <a:lnTo>
                        <a:pt x="308" y="806"/>
                      </a:lnTo>
                      <a:lnTo>
                        <a:pt x="316" y="796"/>
                      </a:lnTo>
                      <a:lnTo>
                        <a:pt x="324" y="785"/>
                      </a:lnTo>
                      <a:lnTo>
                        <a:pt x="330" y="773"/>
                      </a:lnTo>
                      <a:lnTo>
                        <a:pt x="334" y="759"/>
                      </a:lnTo>
                      <a:lnTo>
                        <a:pt x="340" y="745"/>
                      </a:lnTo>
                      <a:lnTo>
                        <a:pt x="344" y="727"/>
                      </a:lnTo>
                      <a:lnTo>
                        <a:pt x="344" y="727"/>
                      </a:lnTo>
                      <a:close/>
                      <a:moveTo>
                        <a:pt x="494" y="747"/>
                      </a:moveTo>
                      <a:lnTo>
                        <a:pt x="494" y="747"/>
                      </a:lnTo>
                      <a:lnTo>
                        <a:pt x="471" y="749"/>
                      </a:lnTo>
                      <a:lnTo>
                        <a:pt x="447" y="749"/>
                      </a:lnTo>
                      <a:lnTo>
                        <a:pt x="425" y="747"/>
                      </a:lnTo>
                      <a:lnTo>
                        <a:pt x="403" y="745"/>
                      </a:lnTo>
                      <a:lnTo>
                        <a:pt x="403" y="745"/>
                      </a:lnTo>
                      <a:lnTo>
                        <a:pt x="399" y="763"/>
                      </a:lnTo>
                      <a:lnTo>
                        <a:pt x="397" y="779"/>
                      </a:lnTo>
                      <a:lnTo>
                        <a:pt x="395" y="794"/>
                      </a:lnTo>
                      <a:lnTo>
                        <a:pt x="397" y="806"/>
                      </a:lnTo>
                      <a:lnTo>
                        <a:pt x="399" y="816"/>
                      </a:lnTo>
                      <a:lnTo>
                        <a:pt x="401" y="826"/>
                      </a:lnTo>
                      <a:lnTo>
                        <a:pt x="409" y="842"/>
                      </a:lnTo>
                      <a:lnTo>
                        <a:pt x="417" y="858"/>
                      </a:lnTo>
                      <a:lnTo>
                        <a:pt x="423" y="875"/>
                      </a:lnTo>
                      <a:lnTo>
                        <a:pt x="425" y="883"/>
                      </a:lnTo>
                      <a:lnTo>
                        <a:pt x="427" y="893"/>
                      </a:lnTo>
                      <a:lnTo>
                        <a:pt x="425" y="903"/>
                      </a:lnTo>
                      <a:lnTo>
                        <a:pt x="423" y="913"/>
                      </a:lnTo>
                      <a:lnTo>
                        <a:pt x="423" y="913"/>
                      </a:lnTo>
                      <a:lnTo>
                        <a:pt x="445" y="901"/>
                      </a:lnTo>
                      <a:lnTo>
                        <a:pt x="465" y="889"/>
                      </a:lnTo>
                      <a:lnTo>
                        <a:pt x="482" y="873"/>
                      </a:lnTo>
                      <a:lnTo>
                        <a:pt x="488" y="864"/>
                      </a:lnTo>
                      <a:lnTo>
                        <a:pt x="494" y="854"/>
                      </a:lnTo>
                      <a:lnTo>
                        <a:pt x="500" y="844"/>
                      </a:lnTo>
                      <a:lnTo>
                        <a:pt x="502" y="832"/>
                      </a:lnTo>
                      <a:lnTo>
                        <a:pt x="504" y="822"/>
                      </a:lnTo>
                      <a:lnTo>
                        <a:pt x="506" y="808"/>
                      </a:lnTo>
                      <a:lnTo>
                        <a:pt x="504" y="794"/>
                      </a:lnTo>
                      <a:lnTo>
                        <a:pt x="502" y="779"/>
                      </a:lnTo>
                      <a:lnTo>
                        <a:pt x="498" y="763"/>
                      </a:lnTo>
                      <a:lnTo>
                        <a:pt x="494" y="747"/>
                      </a:lnTo>
                      <a:lnTo>
                        <a:pt x="494" y="747"/>
                      </a:lnTo>
                      <a:close/>
                      <a:moveTo>
                        <a:pt x="631" y="674"/>
                      </a:moveTo>
                      <a:lnTo>
                        <a:pt x="631" y="674"/>
                      </a:lnTo>
                      <a:lnTo>
                        <a:pt x="613" y="686"/>
                      </a:lnTo>
                      <a:lnTo>
                        <a:pt x="593" y="698"/>
                      </a:lnTo>
                      <a:lnTo>
                        <a:pt x="573" y="709"/>
                      </a:lnTo>
                      <a:lnTo>
                        <a:pt x="552" y="719"/>
                      </a:lnTo>
                      <a:lnTo>
                        <a:pt x="552" y="719"/>
                      </a:lnTo>
                      <a:lnTo>
                        <a:pt x="557" y="735"/>
                      </a:lnTo>
                      <a:lnTo>
                        <a:pt x="563" y="751"/>
                      </a:lnTo>
                      <a:lnTo>
                        <a:pt x="569" y="763"/>
                      </a:lnTo>
                      <a:lnTo>
                        <a:pt x="577" y="773"/>
                      </a:lnTo>
                      <a:lnTo>
                        <a:pt x="583" y="781"/>
                      </a:lnTo>
                      <a:lnTo>
                        <a:pt x="591" y="790"/>
                      </a:lnTo>
                      <a:lnTo>
                        <a:pt x="607" y="800"/>
                      </a:lnTo>
                      <a:lnTo>
                        <a:pt x="621" y="810"/>
                      </a:lnTo>
                      <a:lnTo>
                        <a:pt x="635" y="820"/>
                      </a:lnTo>
                      <a:lnTo>
                        <a:pt x="642" y="826"/>
                      </a:lnTo>
                      <a:lnTo>
                        <a:pt x="646" y="834"/>
                      </a:lnTo>
                      <a:lnTo>
                        <a:pt x="650" y="842"/>
                      </a:lnTo>
                      <a:lnTo>
                        <a:pt x="654" y="854"/>
                      </a:lnTo>
                      <a:lnTo>
                        <a:pt x="654" y="854"/>
                      </a:lnTo>
                      <a:lnTo>
                        <a:pt x="668" y="832"/>
                      </a:lnTo>
                      <a:lnTo>
                        <a:pt x="678" y="812"/>
                      </a:lnTo>
                      <a:lnTo>
                        <a:pt x="684" y="790"/>
                      </a:lnTo>
                      <a:lnTo>
                        <a:pt x="686" y="777"/>
                      </a:lnTo>
                      <a:lnTo>
                        <a:pt x="686" y="767"/>
                      </a:lnTo>
                      <a:lnTo>
                        <a:pt x="684" y="755"/>
                      </a:lnTo>
                      <a:lnTo>
                        <a:pt x="682" y="745"/>
                      </a:lnTo>
                      <a:lnTo>
                        <a:pt x="678" y="733"/>
                      </a:lnTo>
                      <a:lnTo>
                        <a:pt x="672" y="721"/>
                      </a:lnTo>
                      <a:lnTo>
                        <a:pt x="666" y="711"/>
                      </a:lnTo>
                      <a:lnTo>
                        <a:pt x="656" y="698"/>
                      </a:lnTo>
                      <a:lnTo>
                        <a:pt x="644" y="686"/>
                      </a:lnTo>
                      <a:lnTo>
                        <a:pt x="631" y="674"/>
                      </a:lnTo>
                      <a:lnTo>
                        <a:pt x="631" y="674"/>
                      </a:lnTo>
                      <a:close/>
                      <a:moveTo>
                        <a:pt x="716" y="553"/>
                      </a:moveTo>
                      <a:lnTo>
                        <a:pt x="716" y="553"/>
                      </a:lnTo>
                      <a:lnTo>
                        <a:pt x="708" y="573"/>
                      </a:lnTo>
                      <a:lnTo>
                        <a:pt x="696" y="593"/>
                      </a:lnTo>
                      <a:lnTo>
                        <a:pt x="684" y="611"/>
                      </a:lnTo>
                      <a:lnTo>
                        <a:pt x="670" y="630"/>
                      </a:lnTo>
                      <a:lnTo>
                        <a:pt x="670" y="630"/>
                      </a:lnTo>
                      <a:lnTo>
                        <a:pt x="684" y="644"/>
                      </a:lnTo>
                      <a:lnTo>
                        <a:pt x="696" y="654"/>
                      </a:lnTo>
                      <a:lnTo>
                        <a:pt x="708" y="660"/>
                      </a:lnTo>
                      <a:lnTo>
                        <a:pt x="718" y="666"/>
                      </a:lnTo>
                      <a:lnTo>
                        <a:pt x="729" y="670"/>
                      </a:lnTo>
                      <a:lnTo>
                        <a:pt x="739" y="672"/>
                      </a:lnTo>
                      <a:lnTo>
                        <a:pt x="759" y="674"/>
                      </a:lnTo>
                      <a:lnTo>
                        <a:pt x="775" y="674"/>
                      </a:lnTo>
                      <a:lnTo>
                        <a:pt x="793" y="676"/>
                      </a:lnTo>
                      <a:lnTo>
                        <a:pt x="801" y="680"/>
                      </a:lnTo>
                      <a:lnTo>
                        <a:pt x="810" y="684"/>
                      </a:lnTo>
                      <a:lnTo>
                        <a:pt x="818" y="688"/>
                      </a:lnTo>
                      <a:lnTo>
                        <a:pt x="826" y="696"/>
                      </a:lnTo>
                      <a:lnTo>
                        <a:pt x="826" y="696"/>
                      </a:lnTo>
                      <a:lnTo>
                        <a:pt x="828" y="672"/>
                      </a:lnTo>
                      <a:lnTo>
                        <a:pt x="826" y="648"/>
                      </a:lnTo>
                      <a:lnTo>
                        <a:pt x="820" y="626"/>
                      </a:lnTo>
                      <a:lnTo>
                        <a:pt x="816" y="615"/>
                      </a:lnTo>
                      <a:lnTo>
                        <a:pt x="812" y="605"/>
                      </a:lnTo>
                      <a:lnTo>
                        <a:pt x="803" y="597"/>
                      </a:lnTo>
                      <a:lnTo>
                        <a:pt x="795" y="587"/>
                      </a:lnTo>
                      <a:lnTo>
                        <a:pt x="787" y="581"/>
                      </a:lnTo>
                      <a:lnTo>
                        <a:pt x="777" y="573"/>
                      </a:lnTo>
                      <a:lnTo>
                        <a:pt x="765" y="567"/>
                      </a:lnTo>
                      <a:lnTo>
                        <a:pt x="751" y="561"/>
                      </a:lnTo>
                      <a:lnTo>
                        <a:pt x="735" y="557"/>
                      </a:lnTo>
                      <a:lnTo>
                        <a:pt x="716" y="553"/>
                      </a:lnTo>
                      <a:lnTo>
                        <a:pt x="716" y="5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字魂58号-创中黑" panose="00000500000000000000" charset="-122"/>
                  </a:endParaRPr>
                </a:p>
              </p:txBody>
            </p:sp>
          </p:grpSp>
          <p:sp>
            <p:nvSpPr>
              <p:cNvPr id="37" name="图形"/>
              <p:cNvSpPr txBox="1"/>
              <p:nvPr/>
            </p:nvSpPr>
            <p:spPr>
              <a:xfrm>
                <a:off x="13050" y="791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38" name="图形"/>
              <p:cNvSpPr/>
              <p:nvPr/>
            </p:nvSpPr>
            <p:spPr>
              <a:xfrm>
                <a:off x="13131"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grpSp>
      </p:grpSp>
    </p:spTree>
    <p:custDataLst>
      <p:tags r:id="rId1"/>
    </p:custData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descr="一張含有 文字, 螢幕擷取畫面, 字型, 圖表 的圖片&#10;&#10;AI 產生的內容可能不正確。">
            <a:extLst>
              <a:ext uri="{FF2B5EF4-FFF2-40B4-BE49-F238E27FC236}">
                <a16:creationId xmlns:a16="http://schemas.microsoft.com/office/drawing/2014/main" id="{99F3B959-321D-488B-A375-D19F3C6EDAB1}"/>
              </a:ext>
            </a:extLst>
          </p:cNvPr>
          <p:cNvPicPr/>
          <p:nvPr/>
        </p:nvPicPr>
        <p:blipFill rotWithShape="1">
          <a:blip r:embed="rId3"/>
          <a:srcRect t="5141"/>
          <a:stretch/>
        </p:blipFill>
        <p:spPr bwMode="auto">
          <a:xfrm>
            <a:off x="2032794" y="1225950"/>
            <a:ext cx="8114824" cy="5553148"/>
          </a:xfrm>
          <a:prstGeom prst="rect">
            <a:avLst/>
          </a:prstGeom>
          <a:ln>
            <a:noFill/>
          </a:ln>
          <a:extLst>
            <a:ext uri="{53640926-AAD7-44D8-BBD7-CCE9431645EC}">
              <a14:shadowObscured xmlns:a14="http://schemas.microsoft.com/office/drawing/2010/main"/>
            </a:ext>
          </a:extLst>
        </p:spPr>
      </p:pic>
      <p:sp>
        <p:nvSpPr>
          <p:cNvPr id="2" name="图形">
            <a:extLst>
              <a:ext uri="{FF2B5EF4-FFF2-40B4-BE49-F238E27FC236}">
                <a16:creationId xmlns:a16="http://schemas.microsoft.com/office/drawing/2014/main" id="{79E91F49-0395-4A3B-82F2-5D4EBC0D5BBA}"/>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製作動機 </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4" name="矩形: 圓角 3">
            <a:extLst>
              <a:ext uri="{FF2B5EF4-FFF2-40B4-BE49-F238E27FC236}">
                <a16:creationId xmlns:a16="http://schemas.microsoft.com/office/drawing/2014/main" id="{216FBF44-2726-49E8-9656-01A443422070}"/>
              </a:ext>
            </a:extLst>
          </p:cNvPr>
          <p:cNvSpPr/>
          <p:nvPr/>
        </p:nvSpPr>
        <p:spPr>
          <a:xfrm>
            <a:off x="8306118" y="398780"/>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6" name="图形">
            <a:extLst>
              <a:ext uri="{FF2B5EF4-FFF2-40B4-BE49-F238E27FC236}">
                <a16:creationId xmlns:a16="http://schemas.microsoft.com/office/drawing/2014/main" id="{71AA6761-F7BB-4E2F-92AA-2377D95A66E1}"/>
              </a:ext>
            </a:extLst>
          </p:cNvPr>
          <p:cNvSpPr txBox="1"/>
          <p:nvPr/>
        </p:nvSpPr>
        <p:spPr>
          <a:xfrm>
            <a:off x="8476705" y="41198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rPr>
              <a:t>背景介紹</a:t>
            </a:r>
            <a:endParaRPr lang="en-US" altLang="zh-TW"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endParaRPr>
          </a:p>
        </p:txBody>
      </p:sp>
      <p:sp>
        <p:nvSpPr>
          <p:cNvPr id="13" name="矩形: 圓角 12">
            <a:extLst>
              <a:ext uri="{FF2B5EF4-FFF2-40B4-BE49-F238E27FC236}">
                <a16:creationId xmlns:a16="http://schemas.microsoft.com/office/drawing/2014/main" id="{47F1E7F5-E557-4A26-AACF-B79106D47803}"/>
              </a:ext>
            </a:extLst>
          </p:cNvPr>
          <p:cNvSpPr/>
          <p:nvPr/>
        </p:nvSpPr>
        <p:spPr>
          <a:xfrm>
            <a:off x="1017555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 name="图形">
            <a:extLst>
              <a:ext uri="{FF2B5EF4-FFF2-40B4-BE49-F238E27FC236}">
                <a16:creationId xmlns:a16="http://schemas.microsoft.com/office/drawing/2014/main" id="{99E7F882-44D0-4225-8F20-DD2FB882D979}"/>
              </a:ext>
            </a:extLst>
          </p:cNvPr>
          <p:cNvSpPr txBox="1"/>
          <p:nvPr/>
        </p:nvSpPr>
        <p:spPr>
          <a:xfrm>
            <a:off x="10346145" y="410083"/>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解決問題</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Tree>
    <p:extLst>
      <p:ext uri="{BB962C8B-B14F-4D97-AF65-F5344CB8AC3E}">
        <p14:creationId xmlns:p14="http://schemas.microsoft.com/office/powerpoint/2010/main" val="3564570429"/>
      </p:ext>
    </p:extLst>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a:extLst>
              <a:ext uri="{FF2B5EF4-FFF2-40B4-BE49-F238E27FC236}">
                <a16:creationId xmlns:a16="http://schemas.microsoft.com/office/drawing/2014/main" id="{7DA010ED-EAE4-4756-AAEC-853B723DFB25}"/>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製作動機 </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3" name="矩形: 圓角 2">
            <a:extLst>
              <a:ext uri="{FF2B5EF4-FFF2-40B4-BE49-F238E27FC236}">
                <a16:creationId xmlns:a16="http://schemas.microsoft.com/office/drawing/2014/main" id="{170743B4-5195-4EE0-A6C7-054007E96989}"/>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4" name="图形">
            <a:extLst>
              <a:ext uri="{FF2B5EF4-FFF2-40B4-BE49-F238E27FC236}">
                <a16:creationId xmlns:a16="http://schemas.microsoft.com/office/drawing/2014/main" id="{D3794C37-DCEF-4166-8F16-4B6D0AD36157}"/>
              </a:ext>
            </a:extLst>
          </p:cNvPr>
          <p:cNvSpPr txBox="1"/>
          <p:nvPr/>
        </p:nvSpPr>
        <p:spPr>
          <a:xfrm>
            <a:off x="8476705" y="41198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背景介紹</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5" name="矩形: 圓角 4">
            <a:extLst>
              <a:ext uri="{FF2B5EF4-FFF2-40B4-BE49-F238E27FC236}">
                <a16:creationId xmlns:a16="http://schemas.microsoft.com/office/drawing/2014/main" id="{8CAB164F-9346-4624-8279-5EEA8924E518}"/>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6" name="图形">
            <a:extLst>
              <a:ext uri="{FF2B5EF4-FFF2-40B4-BE49-F238E27FC236}">
                <a16:creationId xmlns:a16="http://schemas.microsoft.com/office/drawing/2014/main" id="{54BED7D8-FE40-47EC-8A59-214D3F0D2383}"/>
              </a:ext>
            </a:extLst>
          </p:cNvPr>
          <p:cNvSpPr txBox="1"/>
          <p:nvPr/>
        </p:nvSpPr>
        <p:spPr>
          <a:xfrm>
            <a:off x="10346145" y="41008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解決問題</a:t>
            </a:r>
            <a:endParaRPr lang="en-US" altLang="zh-TW" dirty="0">
              <a:latin typeface="Kosugi Maru" pitchFamily="2" charset="-120"/>
              <a:ea typeface="Kosugi Maru" pitchFamily="2" charset="-120"/>
            </a:endParaRPr>
          </a:p>
        </p:txBody>
      </p:sp>
      <p:pic>
        <p:nvPicPr>
          <p:cNvPr id="8" name="圖片 7">
            <a:extLst>
              <a:ext uri="{FF2B5EF4-FFF2-40B4-BE49-F238E27FC236}">
                <a16:creationId xmlns:a16="http://schemas.microsoft.com/office/drawing/2014/main" id="{01A73C62-647E-46D4-B72D-C597BD80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888" y="2022214"/>
            <a:ext cx="3851844" cy="3729240"/>
          </a:xfrm>
          <a:prstGeom prst="rect">
            <a:avLst/>
          </a:prstGeom>
        </p:spPr>
      </p:pic>
      <p:grpSp>
        <p:nvGrpSpPr>
          <p:cNvPr id="12" name="群組 11">
            <a:extLst>
              <a:ext uri="{FF2B5EF4-FFF2-40B4-BE49-F238E27FC236}">
                <a16:creationId xmlns:a16="http://schemas.microsoft.com/office/drawing/2014/main" id="{5FDB38B8-4CDF-4CD4-9A33-60F06568158F}"/>
              </a:ext>
            </a:extLst>
          </p:cNvPr>
          <p:cNvGrpSpPr/>
          <p:nvPr/>
        </p:nvGrpSpPr>
        <p:grpSpPr>
          <a:xfrm>
            <a:off x="953823" y="2554349"/>
            <a:ext cx="2284547" cy="1545610"/>
            <a:chOff x="7754402" y="1673791"/>
            <a:chExt cx="2284547" cy="1545610"/>
          </a:xfrm>
        </p:grpSpPr>
        <p:sp>
          <p:nvSpPr>
            <p:cNvPr id="16" name="橢圓 15">
              <a:extLst>
                <a:ext uri="{FF2B5EF4-FFF2-40B4-BE49-F238E27FC236}">
                  <a16:creationId xmlns:a16="http://schemas.microsoft.com/office/drawing/2014/main" id="{28627480-ABD6-4276-A7E9-CC62F83230E6}"/>
                </a:ext>
              </a:extLst>
            </p:cNvPr>
            <p:cNvSpPr/>
            <p:nvPr/>
          </p:nvSpPr>
          <p:spPr>
            <a:xfrm>
              <a:off x="7754402" y="1673791"/>
              <a:ext cx="2284547" cy="1545610"/>
            </a:xfrm>
            <a:prstGeom prst="ellipse">
              <a:avLst/>
            </a:prstGeom>
            <a:solidFill>
              <a:srgbClr val="E5F3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DB2AEC8-D48C-4B57-8A64-47690593EC02}"/>
                </a:ext>
              </a:extLst>
            </p:cNvPr>
            <p:cNvSpPr txBox="1"/>
            <p:nvPr/>
          </p:nvSpPr>
          <p:spPr>
            <a:xfrm>
              <a:off x="7842847" y="1971843"/>
              <a:ext cx="2107656" cy="949507"/>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TW" altLang="en-US" sz="2400" b="1" dirty="0">
                  <a:solidFill>
                    <a:srgbClr val="FF0000"/>
                  </a:solidFill>
                  <a:latin typeface="Kosugi Maru" pitchFamily="2" charset="-120"/>
                  <a:ea typeface="Kosugi Maru" pitchFamily="2" charset="-120"/>
                  <a:cs typeface="字魂58号-创中黑" panose="00000500000000000000" charset="-122"/>
                </a:rPr>
                <a:t>降低</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a:p>
              <a:pPr algn="ctr">
                <a:lnSpc>
                  <a:spcPct val="110000"/>
                </a:lnSpc>
              </a:pPr>
              <a:r>
                <a:rPr lang="zh-TW" altLang="en-US" sz="2400" b="1" dirty="0">
                  <a:solidFill>
                    <a:schemeClr val="tx1">
                      <a:lumMod val="75000"/>
                      <a:lumOff val="25000"/>
                    </a:schemeClr>
                  </a:solidFill>
                  <a:latin typeface="Kosugi Maru" pitchFamily="2" charset="-120"/>
                  <a:ea typeface="Kosugi Maru" pitchFamily="2" charset="-120"/>
                  <a:cs typeface="字魂58号-创中黑" panose="00000500000000000000" charset="-122"/>
                </a:rPr>
                <a:t>護理人員</a:t>
              </a:r>
              <a:r>
                <a:rPr lang="zh-TW" altLang="en-US" sz="2400" b="1" dirty="0">
                  <a:solidFill>
                    <a:srgbClr val="FF0000"/>
                  </a:solidFill>
                  <a:latin typeface="Kosugi Maru" pitchFamily="2" charset="-120"/>
                  <a:ea typeface="Kosugi Maru" pitchFamily="2" charset="-120"/>
                  <a:cs typeface="字魂58号-创中黑" panose="00000500000000000000" charset="-122"/>
                </a:rPr>
                <a:t>負擔</a:t>
              </a:r>
            </a:p>
          </p:txBody>
        </p:sp>
      </p:grpSp>
      <p:grpSp>
        <p:nvGrpSpPr>
          <p:cNvPr id="15" name="群組 14">
            <a:extLst>
              <a:ext uri="{FF2B5EF4-FFF2-40B4-BE49-F238E27FC236}">
                <a16:creationId xmlns:a16="http://schemas.microsoft.com/office/drawing/2014/main" id="{B9D711CC-8EAE-4B91-8F06-F5E0544640AE}"/>
              </a:ext>
            </a:extLst>
          </p:cNvPr>
          <p:cNvGrpSpPr/>
          <p:nvPr/>
        </p:nvGrpSpPr>
        <p:grpSpPr>
          <a:xfrm>
            <a:off x="8774992" y="4596185"/>
            <a:ext cx="1045934" cy="530448"/>
            <a:chOff x="8583143" y="4963287"/>
            <a:chExt cx="1045934" cy="530448"/>
          </a:xfrm>
        </p:grpSpPr>
        <p:sp>
          <p:nvSpPr>
            <p:cNvPr id="30" name="矩形: 圓角 29">
              <a:extLst>
                <a:ext uri="{FF2B5EF4-FFF2-40B4-BE49-F238E27FC236}">
                  <a16:creationId xmlns:a16="http://schemas.microsoft.com/office/drawing/2014/main" id="{DA6BBD3F-2646-48AA-9699-62708E5C2FB2}"/>
                </a:ext>
              </a:extLst>
            </p:cNvPr>
            <p:cNvSpPr/>
            <p:nvPr/>
          </p:nvSpPr>
          <p:spPr>
            <a:xfrm>
              <a:off x="8622571" y="5248620"/>
              <a:ext cx="967078"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00">
                <a:latin typeface="Kosugi Maru" pitchFamily="2" charset="-120"/>
                <a:ea typeface="Kosugi Maru" pitchFamily="2" charset="-120"/>
              </a:endParaRPr>
            </a:p>
          </p:txBody>
        </p:sp>
        <p:sp>
          <p:nvSpPr>
            <p:cNvPr id="27" name="文字方塊 26">
              <a:extLst>
                <a:ext uri="{FF2B5EF4-FFF2-40B4-BE49-F238E27FC236}">
                  <a16:creationId xmlns:a16="http://schemas.microsoft.com/office/drawing/2014/main" id="{87162245-F0CE-4893-B019-45E74B74B229}"/>
                </a:ext>
              </a:extLst>
            </p:cNvPr>
            <p:cNvSpPr txBox="1"/>
            <p:nvPr/>
          </p:nvSpPr>
          <p:spPr>
            <a:xfrm>
              <a:off x="8583143" y="4963287"/>
              <a:ext cx="1045934" cy="530448"/>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200"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割傷</a:t>
              </a:r>
            </a:p>
          </p:txBody>
        </p:sp>
      </p:grpSp>
      <p:grpSp>
        <p:nvGrpSpPr>
          <p:cNvPr id="7" name="群組 6">
            <a:extLst>
              <a:ext uri="{FF2B5EF4-FFF2-40B4-BE49-F238E27FC236}">
                <a16:creationId xmlns:a16="http://schemas.microsoft.com/office/drawing/2014/main" id="{A6DA48E6-FC58-43F3-AC38-089F85D8E0E6}"/>
              </a:ext>
            </a:extLst>
          </p:cNvPr>
          <p:cNvGrpSpPr/>
          <p:nvPr/>
        </p:nvGrpSpPr>
        <p:grpSpPr>
          <a:xfrm>
            <a:off x="10298713" y="3393839"/>
            <a:ext cx="1040487" cy="542070"/>
            <a:chOff x="10574324" y="3178595"/>
            <a:chExt cx="1040487" cy="542070"/>
          </a:xfrm>
        </p:grpSpPr>
        <p:sp>
          <p:nvSpPr>
            <p:cNvPr id="28" name="矩形: 圓角 27">
              <a:extLst>
                <a:ext uri="{FF2B5EF4-FFF2-40B4-BE49-F238E27FC236}">
                  <a16:creationId xmlns:a16="http://schemas.microsoft.com/office/drawing/2014/main" id="{BE64AA67-A916-48F5-8A34-CD724AD156ED}"/>
                </a:ext>
              </a:extLst>
            </p:cNvPr>
            <p:cNvSpPr/>
            <p:nvPr/>
          </p:nvSpPr>
          <p:spPr>
            <a:xfrm>
              <a:off x="10611028" y="3460048"/>
              <a:ext cx="967078"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00">
                <a:latin typeface="Kosugi Maru" pitchFamily="2" charset="-120"/>
                <a:ea typeface="Kosugi Maru" pitchFamily="2" charset="-120"/>
              </a:endParaRPr>
            </a:p>
          </p:txBody>
        </p:sp>
        <p:sp>
          <p:nvSpPr>
            <p:cNvPr id="25" name="文字方塊 24">
              <a:extLst>
                <a:ext uri="{FF2B5EF4-FFF2-40B4-BE49-F238E27FC236}">
                  <a16:creationId xmlns:a16="http://schemas.microsoft.com/office/drawing/2014/main" id="{1C1B6963-BAC6-4CEF-8459-2C67CE0AD4ED}"/>
                </a:ext>
              </a:extLst>
            </p:cNvPr>
            <p:cNvSpPr txBox="1"/>
            <p:nvPr/>
          </p:nvSpPr>
          <p:spPr>
            <a:xfrm>
              <a:off x="10574324" y="3178595"/>
              <a:ext cx="1040487" cy="542070"/>
            </a:xfrm>
            <a:prstGeom prst="rect">
              <a:avLst/>
            </a:prstGeom>
            <a:noFill/>
          </p:spPr>
          <p:txBody>
            <a:bodyPr wrap="none" rtlCol="0">
              <a:noAutofit/>
            </a:bodyPr>
            <a:lstStyle>
              <a:defPPr>
                <a:defRPr lang="zh-CN"/>
              </a:defPPr>
              <a:lvl1pPr algn="ctr">
                <a:lnSpc>
                  <a:spcPct val="110000"/>
                </a:lnSpc>
                <a:defRPr sz="2400" b="1">
                  <a:solidFill>
                    <a:srgbClr val="FF0000"/>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200"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擦傷</a:t>
              </a:r>
            </a:p>
          </p:txBody>
        </p:sp>
      </p:grpSp>
      <p:grpSp>
        <p:nvGrpSpPr>
          <p:cNvPr id="13" name="群組 12">
            <a:extLst>
              <a:ext uri="{FF2B5EF4-FFF2-40B4-BE49-F238E27FC236}">
                <a16:creationId xmlns:a16="http://schemas.microsoft.com/office/drawing/2014/main" id="{279B9C16-3E92-46FF-8A82-373F5ED2EECC}"/>
              </a:ext>
            </a:extLst>
          </p:cNvPr>
          <p:cNvGrpSpPr/>
          <p:nvPr/>
        </p:nvGrpSpPr>
        <p:grpSpPr>
          <a:xfrm>
            <a:off x="9108505" y="3812792"/>
            <a:ext cx="967078" cy="449680"/>
            <a:chOff x="9108505" y="3975352"/>
            <a:chExt cx="967078" cy="449680"/>
          </a:xfrm>
        </p:grpSpPr>
        <p:sp>
          <p:nvSpPr>
            <p:cNvPr id="10" name="矩形: 圓角 9">
              <a:extLst>
                <a:ext uri="{FF2B5EF4-FFF2-40B4-BE49-F238E27FC236}">
                  <a16:creationId xmlns:a16="http://schemas.microsoft.com/office/drawing/2014/main" id="{D01E6A41-7F16-42D6-A636-08234B84ADEF}"/>
                </a:ext>
              </a:extLst>
            </p:cNvPr>
            <p:cNvSpPr/>
            <p:nvPr/>
          </p:nvSpPr>
          <p:spPr>
            <a:xfrm>
              <a:off x="9108505" y="4259416"/>
              <a:ext cx="967078" cy="160020"/>
            </a:xfrm>
            <a:prstGeom prst="roundRect">
              <a:avLst/>
            </a:prstGeom>
            <a:solidFill>
              <a:srgbClr val="CFE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00">
                <a:latin typeface="Kosugi Maru" pitchFamily="2" charset="-120"/>
                <a:ea typeface="Kosugi Maru" pitchFamily="2" charset="-120"/>
              </a:endParaRPr>
            </a:p>
          </p:txBody>
        </p:sp>
        <p:sp>
          <p:nvSpPr>
            <p:cNvPr id="29" name="文字方塊 28">
              <a:extLst>
                <a:ext uri="{FF2B5EF4-FFF2-40B4-BE49-F238E27FC236}">
                  <a16:creationId xmlns:a16="http://schemas.microsoft.com/office/drawing/2014/main" id="{6F3490F8-7D53-4940-97B3-E28E10CFC083}"/>
                </a:ext>
              </a:extLst>
            </p:cNvPr>
            <p:cNvSpPr txBox="1"/>
            <p:nvPr/>
          </p:nvSpPr>
          <p:spPr>
            <a:xfrm>
              <a:off x="9176690" y="3975352"/>
              <a:ext cx="830708" cy="449680"/>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200"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瘀傷</a:t>
              </a:r>
            </a:p>
          </p:txBody>
        </p:sp>
      </p:grpSp>
      <p:grpSp>
        <p:nvGrpSpPr>
          <p:cNvPr id="9" name="群組 8">
            <a:extLst>
              <a:ext uri="{FF2B5EF4-FFF2-40B4-BE49-F238E27FC236}">
                <a16:creationId xmlns:a16="http://schemas.microsoft.com/office/drawing/2014/main" id="{576C77BF-E8A1-4223-8829-B081575F28AD}"/>
              </a:ext>
            </a:extLst>
          </p:cNvPr>
          <p:cNvGrpSpPr/>
          <p:nvPr/>
        </p:nvGrpSpPr>
        <p:grpSpPr>
          <a:xfrm>
            <a:off x="10322253" y="4262472"/>
            <a:ext cx="967078" cy="436247"/>
            <a:chOff x="10417265" y="4507431"/>
            <a:chExt cx="967078" cy="436247"/>
          </a:xfrm>
        </p:grpSpPr>
        <p:sp>
          <p:nvSpPr>
            <p:cNvPr id="26" name="矩形: 圓角 25">
              <a:extLst>
                <a:ext uri="{FF2B5EF4-FFF2-40B4-BE49-F238E27FC236}">
                  <a16:creationId xmlns:a16="http://schemas.microsoft.com/office/drawing/2014/main" id="{765366DF-90E9-4E14-896C-F1F8854DBA8D}"/>
                </a:ext>
              </a:extLst>
            </p:cNvPr>
            <p:cNvSpPr/>
            <p:nvPr/>
          </p:nvSpPr>
          <p:spPr>
            <a:xfrm>
              <a:off x="10417265" y="4781590"/>
              <a:ext cx="967078" cy="160020"/>
            </a:xfrm>
            <a:prstGeom prst="roundRect">
              <a:avLst/>
            </a:prstGeom>
            <a:solidFill>
              <a:srgbClr val="CFE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200">
                <a:latin typeface="Kosugi Maru" pitchFamily="2" charset="-120"/>
                <a:ea typeface="Kosugi Maru" pitchFamily="2" charset="-120"/>
              </a:endParaRPr>
            </a:p>
          </p:txBody>
        </p:sp>
        <p:sp>
          <p:nvSpPr>
            <p:cNvPr id="31" name="文字方塊 30">
              <a:extLst>
                <a:ext uri="{FF2B5EF4-FFF2-40B4-BE49-F238E27FC236}">
                  <a16:creationId xmlns:a16="http://schemas.microsoft.com/office/drawing/2014/main" id="{54A1127B-618E-4C73-AB1F-88F1EDA43726}"/>
                </a:ext>
              </a:extLst>
            </p:cNvPr>
            <p:cNvSpPr txBox="1"/>
            <p:nvPr/>
          </p:nvSpPr>
          <p:spPr>
            <a:xfrm>
              <a:off x="10417265" y="4507431"/>
              <a:ext cx="967078" cy="436247"/>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200"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燒傷</a:t>
              </a:r>
            </a:p>
          </p:txBody>
        </p:sp>
      </p:grpSp>
      <p:grpSp>
        <p:nvGrpSpPr>
          <p:cNvPr id="23" name="群組 22">
            <a:extLst>
              <a:ext uri="{FF2B5EF4-FFF2-40B4-BE49-F238E27FC236}">
                <a16:creationId xmlns:a16="http://schemas.microsoft.com/office/drawing/2014/main" id="{9A21FB17-FFC2-4227-B45D-D2674F164072}"/>
              </a:ext>
            </a:extLst>
          </p:cNvPr>
          <p:cNvGrpSpPr/>
          <p:nvPr/>
        </p:nvGrpSpPr>
        <p:grpSpPr>
          <a:xfrm>
            <a:off x="7412024" y="1637476"/>
            <a:ext cx="3162300" cy="1903284"/>
            <a:chOff x="806970" y="3994216"/>
            <a:chExt cx="3398520" cy="1945381"/>
          </a:xfrm>
        </p:grpSpPr>
        <p:sp>
          <p:nvSpPr>
            <p:cNvPr id="20" name="橢圓 19">
              <a:extLst>
                <a:ext uri="{FF2B5EF4-FFF2-40B4-BE49-F238E27FC236}">
                  <a16:creationId xmlns:a16="http://schemas.microsoft.com/office/drawing/2014/main" id="{68C809FE-787F-49A5-BDBA-26DD96D8DA74}"/>
                </a:ext>
              </a:extLst>
            </p:cNvPr>
            <p:cNvSpPr/>
            <p:nvPr/>
          </p:nvSpPr>
          <p:spPr>
            <a:xfrm>
              <a:off x="806970" y="3994216"/>
              <a:ext cx="3398520" cy="1945381"/>
            </a:xfrm>
            <a:prstGeom prst="ellipse">
              <a:avLst/>
            </a:prstGeom>
            <a:solidFill>
              <a:srgbClr val="EFF7F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21" name="图形">
              <a:extLst>
                <a:ext uri="{FF2B5EF4-FFF2-40B4-BE49-F238E27FC236}">
                  <a16:creationId xmlns:a16="http://schemas.microsoft.com/office/drawing/2014/main" id="{C8BE28B5-CD77-4039-BA83-C708299BC042}"/>
                </a:ext>
              </a:extLst>
            </p:cNvPr>
            <p:cNvSpPr txBox="1"/>
            <p:nvPr/>
          </p:nvSpPr>
          <p:spPr>
            <a:xfrm>
              <a:off x="1293516" y="4404635"/>
              <a:ext cx="2425428" cy="1215983"/>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TW" altLang="en-US" sz="2600" b="1" dirty="0">
                  <a:solidFill>
                    <a:srgbClr val="FF0000"/>
                  </a:solidFill>
                  <a:latin typeface="Kosugi Maru" pitchFamily="2" charset="-120"/>
                  <a:ea typeface="Kosugi Maru" pitchFamily="2" charset="-120"/>
                  <a:cs typeface="字魂58号-创中黑" panose="00000500000000000000" charset="-122"/>
                </a:rPr>
                <a:t>協助</a:t>
              </a:r>
              <a:r>
                <a:rPr lang="zh-TW" altLang="en-US" sz="2600" b="1" dirty="0">
                  <a:solidFill>
                    <a:schemeClr val="tx1">
                      <a:lumMod val="75000"/>
                      <a:lumOff val="25000"/>
                    </a:schemeClr>
                  </a:solidFill>
                  <a:latin typeface="Kosugi Maru" pitchFamily="2" charset="-120"/>
                  <a:ea typeface="Kosugi Maru" pitchFamily="2" charset="-120"/>
                  <a:cs typeface="字魂58号-创中黑" panose="00000500000000000000" charset="-122"/>
                </a:rPr>
                <a:t>使用者</a:t>
              </a:r>
              <a:r>
                <a:rPr lang="zh-TW" altLang="en-US" sz="2600" b="1" dirty="0">
                  <a:solidFill>
                    <a:srgbClr val="FF0000"/>
                  </a:solidFill>
                  <a:latin typeface="Kosugi Maru" pitchFamily="2" charset="-120"/>
                  <a:ea typeface="Kosugi Maru" pitchFamily="2" charset="-120"/>
                  <a:cs typeface="字魂58号-创中黑" panose="00000500000000000000" charset="-122"/>
                </a:rPr>
                <a:t>護理</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a:p>
              <a:pPr algn="ctr">
                <a:lnSpc>
                  <a:spcPct val="130000"/>
                </a:lnSpc>
              </a:pPr>
              <a:r>
                <a:rPr lang="zh-TW" altLang="en-US" sz="2600" b="1" dirty="0">
                  <a:solidFill>
                    <a:schemeClr val="tx1">
                      <a:lumMod val="75000"/>
                      <a:lumOff val="25000"/>
                    </a:schemeClr>
                  </a:solidFill>
                  <a:latin typeface="Kosugi Maru" pitchFamily="2" charset="-120"/>
                  <a:ea typeface="Kosugi Maru" pitchFamily="2" charset="-120"/>
                  <a:cs typeface="字魂58号-创中黑" panose="00000500000000000000" charset="-122"/>
                </a:rPr>
                <a:t>常見的傷口類型</a:t>
              </a:r>
              <a:endParaRPr lang="en-US" altLang="zh-TW" sz="2600" b="1" dirty="0">
                <a:solidFill>
                  <a:schemeClr val="tx1">
                    <a:lumMod val="75000"/>
                    <a:lumOff val="25000"/>
                  </a:schemeClr>
                </a:solidFill>
                <a:latin typeface="Kosugi Maru" pitchFamily="2" charset="-120"/>
                <a:ea typeface="Kosugi Maru" pitchFamily="2" charset="-120"/>
                <a:cs typeface="字魂58号-创中黑" panose="00000500000000000000" charset="-122"/>
              </a:endParaRPr>
            </a:p>
          </p:txBody>
        </p:sp>
      </p:grpSp>
      <p:sp>
        <p:nvSpPr>
          <p:cNvPr id="14" name="橢圓 13">
            <a:extLst>
              <a:ext uri="{FF2B5EF4-FFF2-40B4-BE49-F238E27FC236}">
                <a16:creationId xmlns:a16="http://schemas.microsoft.com/office/drawing/2014/main" id="{643A5594-2BD6-401A-B5B0-AA98D9C41CB1}"/>
              </a:ext>
            </a:extLst>
          </p:cNvPr>
          <p:cNvSpPr/>
          <p:nvPr/>
        </p:nvSpPr>
        <p:spPr>
          <a:xfrm>
            <a:off x="2381234" y="4649810"/>
            <a:ext cx="2284547" cy="1545610"/>
          </a:xfrm>
          <a:prstGeom prst="ellipse">
            <a:avLst/>
          </a:prstGeom>
          <a:solidFill>
            <a:srgbClr val="E5F3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1" name="图形">
            <a:extLst>
              <a:ext uri="{FF2B5EF4-FFF2-40B4-BE49-F238E27FC236}">
                <a16:creationId xmlns:a16="http://schemas.microsoft.com/office/drawing/2014/main" id="{037EB562-5C24-4D2C-AB53-D72095F05293}"/>
              </a:ext>
            </a:extLst>
          </p:cNvPr>
          <p:cNvSpPr txBox="1"/>
          <p:nvPr/>
        </p:nvSpPr>
        <p:spPr>
          <a:xfrm>
            <a:off x="2469679" y="4947862"/>
            <a:ext cx="2107656" cy="949507"/>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TW" altLang="en-US" sz="2400" b="1" dirty="0">
                <a:solidFill>
                  <a:srgbClr val="FF0000"/>
                </a:solidFill>
                <a:latin typeface="Kosugi Maru" pitchFamily="2" charset="-120"/>
                <a:ea typeface="Kosugi Maru" pitchFamily="2" charset="-120"/>
                <a:cs typeface="字魂58号-创中黑" panose="00000500000000000000" charset="-122"/>
              </a:rPr>
              <a:t>減少</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a:p>
            <a:pPr algn="ctr">
              <a:lnSpc>
                <a:spcPct val="110000"/>
              </a:lnSpc>
            </a:pPr>
            <a:r>
              <a:rPr lang="zh-TW" altLang="en-US" sz="2400" b="1" dirty="0">
                <a:solidFill>
                  <a:schemeClr val="tx1">
                    <a:lumMod val="75000"/>
                    <a:lumOff val="25000"/>
                  </a:schemeClr>
                </a:solidFill>
                <a:latin typeface="Kosugi Maru" pitchFamily="2" charset="-120"/>
                <a:ea typeface="Kosugi Maru" pitchFamily="2" charset="-120"/>
                <a:cs typeface="字魂58号-创中黑" panose="00000500000000000000" charset="-122"/>
              </a:rPr>
              <a:t>個人照護</a:t>
            </a:r>
            <a:r>
              <a:rPr lang="zh-TW" altLang="en-US" sz="2400" b="1" dirty="0">
                <a:solidFill>
                  <a:srgbClr val="FF0000"/>
                </a:solidFill>
                <a:latin typeface="Kosugi Maru" pitchFamily="2" charset="-120"/>
                <a:ea typeface="Kosugi Maru" pitchFamily="2" charset="-120"/>
                <a:cs typeface="字魂58号-创中黑" panose="00000500000000000000" charset="-122"/>
              </a:rPr>
              <a:t>成本</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p:txBody>
      </p:sp>
    </p:spTree>
    <p:extLst>
      <p:ext uri="{BB962C8B-B14F-4D97-AF65-F5344CB8AC3E}">
        <p14:creationId xmlns:p14="http://schemas.microsoft.com/office/powerpoint/2010/main" val="2061384082"/>
      </p:ext>
    </p:extLst>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6205855" cy="1188720"/>
          </a:xfrm>
          <a:prstGeom prst="rect">
            <a:avLst/>
          </a:prstGeom>
          <a:noFill/>
        </p:spPr>
        <p:txBody>
          <a:bodyPr wrap="square" rtlCol="0">
            <a:normAutofit/>
          </a:bodyPr>
          <a:lstStyle/>
          <a:p>
            <a:pPr algn="l"/>
            <a:r>
              <a:rPr lang="zh-TW" altLang="en-US" sz="7200" spc="75" dirty="0">
                <a:solidFill>
                  <a:srgbClr val="92CFC7"/>
                </a:solidFill>
                <a:latin typeface="Kosugi Maru" pitchFamily="2" charset="-120"/>
                <a:ea typeface="Kosugi Maru" pitchFamily="2" charset="-120"/>
                <a:cs typeface="Noto Sans" panose="020B0502040504020204" pitchFamily="34"/>
                <a:sym typeface="+mn-lt"/>
              </a:rPr>
              <a:t>系統目標</a:t>
            </a:r>
            <a:endParaRPr lang="zh-CN" altLang="en-US" sz="7200" spc="75" dirty="0">
              <a:solidFill>
                <a:srgbClr val="92CFC7"/>
              </a:solidFill>
              <a:effectLst/>
              <a:latin typeface="Kosugi Maru" pitchFamily="2" charset="-120"/>
              <a:ea typeface="Noto Sans TC" panose="020B0200000000000000" pitchFamily="34" charset="-120"/>
              <a:cs typeface="Noto Sans" panose="020B0502040504020204" pitchFamily="34"/>
              <a:sym typeface="+mn-lt"/>
            </a:endParaRPr>
          </a:p>
        </p:txBody>
      </p:sp>
      <p:sp>
        <p:nvSpPr>
          <p:cNvPr id="4" name="图形">
            <a:extLst>
              <a:ext uri="{FF2B5EF4-FFF2-40B4-BE49-F238E27FC236}">
                <a16:creationId xmlns:a16="http://schemas.microsoft.com/office/drawing/2014/main" id="{909B4C2B-E908-4CE3-B515-FC039425BB15}"/>
              </a:ext>
            </a:extLst>
          </p:cNvPr>
          <p:cNvSpPr txBox="1"/>
          <p:nvPr/>
        </p:nvSpPr>
        <p:spPr>
          <a:xfrm>
            <a:off x="5069205" y="3801745"/>
            <a:ext cx="5861685" cy="710565"/>
          </a:xfrm>
          <a:prstGeom prst="rect">
            <a:avLst/>
          </a:prstGeom>
          <a:noFill/>
        </p:spPr>
        <p:txBody>
          <a:bodyPr wrap="square" rtlCol="0">
            <a:normAutofit/>
          </a:bodyPr>
          <a:lstStyle>
            <a:defPPr>
              <a:defRPr lang="zh-CN"/>
            </a:defPPr>
            <a:lvl1pPr>
              <a:lnSpc>
                <a:spcPct val="120000"/>
              </a:lnSpc>
              <a:defRPr sz="200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defRPr>
            </a:lvl1pPr>
          </a:lstStyle>
          <a:p>
            <a:r>
              <a:rPr lang="zh-TW" altLang="en-US" dirty="0">
                <a:sym typeface="+mn-ea"/>
              </a:rPr>
              <a:t>系統核心理論、系統功能介紹</a:t>
            </a:r>
            <a:endParaRPr lang="zh-TW" altLang="zh-TW" dirty="0">
              <a:sym typeface="+mn-ea"/>
            </a:endParaRP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2</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二</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1174322919"/>
      </p:ext>
    </p:extLst>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11" name="矩形: 圓角 10">
            <a:extLst>
              <a:ext uri="{FF2B5EF4-FFF2-40B4-BE49-F238E27FC236}">
                <a16:creationId xmlns:a16="http://schemas.microsoft.com/office/drawing/2014/main" id="{4C8AB3B3-BC20-4464-8353-F47041F3698E}"/>
              </a:ext>
            </a:extLst>
          </p:cNvPr>
          <p:cNvSpPr/>
          <p:nvPr/>
        </p:nvSpPr>
        <p:spPr>
          <a:xfrm>
            <a:off x="8306118" y="398780"/>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2" name="图形">
            <a:extLst>
              <a:ext uri="{FF2B5EF4-FFF2-40B4-BE49-F238E27FC236}">
                <a16:creationId xmlns:a16="http://schemas.microsoft.com/office/drawing/2014/main" id="{379AE3C0-E530-4F7D-83C1-E1A66D747129}"/>
              </a:ext>
            </a:extLst>
          </p:cNvPr>
          <p:cNvSpPr txBox="1"/>
          <p:nvPr/>
        </p:nvSpPr>
        <p:spPr>
          <a:xfrm>
            <a:off x="8476705" y="42341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endParaRPr>
          </a:p>
        </p:txBody>
      </p:sp>
      <p:sp>
        <p:nvSpPr>
          <p:cNvPr id="13" name="矩形: 圓角 12">
            <a:extLst>
              <a:ext uri="{FF2B5EF4-FFF2-40B4-BE49-F238E27FC236}">
                <a16:creationId xmlns:a16="http://schemas.microsoft.com/office/drawing/2014/main" id="{C21313D0-ACE6-4FE4-82F9-821FF7213FE9}"/>
              </a:ext>
            </a:extLst>
          </p:cNvPr>
          <p:cNvSpPr/>
          <p:nvPr/>
        </p:nvSpPr>
        <p:spPr>
          <a:xfrm>
            <a:off x="1017555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 name="图形">
            <a:extLst>
              <a:ext uri="{FF2B5EF4-FFF2-40B4-BE49-F238E27FC236}">
                <a16:creationId xmlns:a16="http://schemas.microsoft.com/office/drawing/2014/main" id="{8CE56CFB-36B8-4BD1-8F0F-76B64269A552}"/>
              </a:ext>
            </a:extLst>
          </p:cNvPr>
          <p:cNvSpPr txBox="1"/>
          <p:nvPr/>
        </p:nvSpPr>
        <p:spPr>
          <a:xfrm>
            <a:off x="10346145" y="421513"/>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系統功能</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9" name="图形">
            <a:extLst>
              <a:ext uri="{FF2B5EF4-FFF2-40B4-BE49-F238E27FC236}">
                <a16:creationId xmlns:a16="http://schemas.microsoft.com/office/drawing/2014/main" id="{06FCF861-829D-4A4B-8F5C-4ED6E871A224}"/>
              </a:ext>
            </a:extLst>
          </p:cNvPr>
          <p:cNvSpPr txBox="1"/>
          <p:nvPr/>
        </p:nvSpPr>
        <p:spPr>
          <a:xfrm>
            <a:off x="2241748" y="3617283"/>
            <a:ext cx="5584336" cy="571499"/>
          </a:xfrm>
          <a:prstGeom prst="rect">
            <a:avLst/>
          </a:prstGeom>
          <a:noFill/>
        </p:spPr>
        <p:txBody>
          <a:bodyPr wrap="none" rtlCol="0">
            <a:noAutofit/>
          </a:bodyPr>
          <a:lstStyle/>
          <a:p>
            <a:pPr algn="just"/>
            <a:r>
              <a:rPr lang="zh-TW" altLang="en-US" sz="2800" kern="0" dirty="0">
                <a:solidFill>
                  <a:schemeClr val="tx1">
                    <a:lumMod val="85000"/>
                    <a:lumOff val="15000"/>
                  </a:schemeClr>
                </a:solidFill>
                <a:uFillTx/>
                <a:latin typeface="Kosugi Maru" pitchFamily="2" charset="-120"/>
                <a:ea typeface="Kosugi Maru" pitchFamily="2" charset="-120"/>
                <a:cs typeface="字魂152号-机甲超级黑" panose="00000500000000000000" charset="-122"/>
                <a:sym typeface="+mn-ea"/>
              </a:rPr>
              <a:t>考量使用者在照護過程中的需求</a:t>
            </a:r>
            <a:endParaRPr lang="zh-CN" altLang="en-US" sz="2800" kern="0" dirty="0">
              <a:solidFill>
                <a:schemeClr val="tx1">
                  <a:lumMod val="85000"/>
                  <a:lumOff val="15000"/>
                </a:schemeClr>
              </a:solidFill>
              <a:uFillTx/>
              <a:latin typeface="Kosugi Maru" pitchFamily="2" charset="-120"/>
              <a:ea typeface="Noto Sans TC" panose="020B0200000000000000" pitchFamily="34" charset="-120"/>
              <a:cs typeface="字魂152号-机甲超级黑" panose="00000500000000000000" charset="-122"/>
              <a:sym typeface="+mn-ea"/>
            </a:endParaRPr>
          </a:p>
        </p:txBody>
      </p:sp>
      <p:sp>
        <p:nvSpPr>
          <p:cNvPr id="21" name="图形">
            <a:extLst>
              <a:ext uri="{FF2B5EF4-FFF2-40B4-BE49-F238E27FC236}">
                <a16:creationId xmlns:a16="http://schemas.microsoft.com/office/drawing/2014/main" id="{1F672D5D-AC66-4BCB-9D99-F4B3C3AE736C}"/>
              </a:ext>
            </a:extLst>
          </p:cNvPr>
          <p:cNvSpPr/>
          <p:nvPr/>
        </p:nvSpPr>
        <p:spPr>
          <a:xfrm>
            <a:off x="1484551" y="2251624"/>
            <a:ext cx="576589" cy="571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22" name="图形">
            <a:extLst>
              <a:ext uri="{FF2B5EF4-FFF2-40B4-BE49-F238E27FC236}">
                <a16:creationId xmlns:a16="http://schemas.microsoft.com/office/drawing/2014/main" id="{AE25613E-78DC-4265-809B-E509BE8BB715}"/>
              </a:ext>
            </a:extLst>
          </p:cNvPr>
          <p:cNvSpPr>
            <a:spLocks noEditPoints="1"/>
          </p:cNvSpPr>
          <p:nvPr/>
        </p:nvSpPr>
        <p:spPr bwMode="auto">
          <a:xfrm>
            <a:off x="1567836" y="2358304"/>
            <a:ext cx="349157" cy="34607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23" name="图形">
            <a:extLst>
              <a:ext uri="{FF2B5EF4-FFF2-40B4-BE49-F238E27FC236}">
                <a16:creationId xmlns:a16="http://schemas.microsoft.com/office/drawing/2014/main" id="{787D3522-13E8-44D1-8CCB-3F41BA2EAD73}"/>
              </a:ext>
            </a:extLst>
          </p:cNvPr>
          <p:cNvSpPr txBox="1"/>
          <p:nvPr/>
        </p:nvSpPr>
        <p:spPr>
          <a:xfrm>
            <a:off x="2241748" y="2292899"/>
            <a:ext cx="5955010" cy="488950"/>
          </a:xfrm>
          <a:prstGeom prst="rect">
            <a:avLst/>
          </a:prstGeom>
          <a:noFill/>
        </p:spPr>
        <p:txBody>
          <a:bodyPr wrap="none" rtlCol="0">
            <a:noAutofit/>
          </a:bodyPr>
          <a:lstStyle/>
          <a:p>
            <a:pPr algn="just"/>
            <a:r>
              <a:rPr lang="zh-TW" altLang="en-US" sz="2800" b="1" kern="0" dirty="0">
                <a:solidFill>
                  <a:srgbClr val="FF0000"/>
                </a:solidFill>
                <a:uFillTx/>
                <a:latin typeface="Kosugi Maru" pitchFamily="2" charset="-120"/>
                <a:ea typeface="Kosugi Maru" pitchFamily="2" charset="-120"/>
                <a:cs typeface="字魂152号-机甲超级黑" panose="00000500000000000000" charset="-122"/>
                <a:sym typeface="+mn-ea"/>
              </a:rPr>
              <a:t>協助</a:t>
            </a:r>
            <a:r>
              <a:rPr lang="zh-TW" altLang="en-US" sz="2800" kern="0" dirty="0">
                <a:solidFill>
                  <a:schemeClr val="tx1">
                    <a:lumMod val="75000"/>
                    <a:lumOff val="25000"/>
                  </a:schemeClr>
                </a:solidFill>
                <a:uFillTx/>
                <a:latin typeface="Kosugi Maru" pitchFamily="2" charset="-120"/>
                <a:ea typeface="Kosugi Maru" pitchFamily="2" charset="-120"/>
                <a:cs typeface="字魂152号-机甲超级黑" panose="00000500000000000000" charset="-122"/>
                <a:sym typeface="+mn-ea"/>
              </a:rPr>
              <a:t>使用者有效進行</a:t>
            </a:r>
            <a:r>
              <a:rPr lang="zh-TW" altLang="en-US" sz="2800" b="1" kern="0" dirty="0">
                <a:solidFill>
                  <a:srgbClr val="FF0000"/>
                </a:solidFill>
                <a:latin typeface="Kosugi Maru" pitchFamily="2" charset="-120"/>
                <a:ea typeface="Kosugi Maru" pitchFamily="2" charset="-120"/>
                <a:sym typeface="+mn-ea"/>
              </a:rPr>
              <a:t>日常傷口</a:t>
            </a:r>
            <a:r>
              <a:rPr lang="zh-TW" altLang="en-US" sz="2800" kern="0" dirty="0">
                <a:solidFill>
                  <a:schemeClr val="tx1">
                    <a:lumMod val="75000"/>
                    <a:lumOff val="25000"/>
                  </a:schemeClr>
                </a:solidFill>
                <a:uFillTx/>
                <a:latin typeface="Kosugi Maru" pitchFamily="2" charset="-120"/>
                <a:ea typeface="Kosugi Maru" pitchFamily="2" charset="-120"/>
                <a:cs typeface="字魂152号-机甲超级黑" panose="00000500000000000000" charset="-122"/>
                <a:sym typeface="+mn-ea"/>
              </a:rPr>
              <a:t>護理</a:t>
            </a:r>
            <a:endParaRPr lang="zh-CN" altLang="en-US" sz="2800" kern="0" dirty="0">
              <a:solidFill>
                <a:schemeClr val="tx1">
                  <a:lumMod val="75000"/>
                  <a:lumOff val="25000"/>
                </a:schemeClr>
              </a:solidFill>
              <a:uFillTx/>
              <a:latin typeface="Kosugi Maru" pitchFamily="2" charset="-120"/>
              <a:ea typeface="Noto Sans TC" panose="020B0200000000000000" pitchFamily="34" charset="-120"/>
              <a:cs typeface="字魂152号-机甲超级黑" panose="00000500000000000000" charset="-122"/>
              <a:sym typeface="+mn-ea"/>
            </a:endParaRPr>
          </a:p>
        </p:txBody>
      </p:sp>
      <p:sp>
        <p:nvSpPr>
          <p:cNvPr id="25" name="图形">
            <a:extLst>
              <a:ext uri="{FF2B5EF4-FFF2-40B4-BE49-F238E27FC236}">
                <a16:creationId xmlns:a16="http://schemas.microsoft.com/office/drawing/2014/main" id="{02155CA3-01E7-434D-90B5-FA29DD676511}"/>
              </a:ext>
            </a:extLst>
          </p:cNvPr>
          <p:cNvSpPr/>
          <p:nvPr/>
        </p:nvSpPr>
        <p:spPr>
          <a:xfrm>
            <a:off x="1484551" y="4976383"/>
            <a:ext cx="576589" cy="571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26" name="图形">
            <a:extLst>
              <a:ext uri="{FF2B5EF4-FFF2-40B4-BE49-F238E27FC236}">
                <a16:creationId xmlns:a16="http://schemas.microsoft.com/office/drawing/2014/main" id="{ACF20E79-F524-4E8F-8647-CBE61AAAAA4E}"/>
              </a:ext>
            </a:extLst>
          </p:cNvPr>
          <p:cNvSpPr>
            <a:spLocks noEditPoints="1"/>
          </p:cNvSpPr>
          <p:nvPr/>
        </p:nvSpPr>
        <p:spPr bwMode="auto">
          <a:xfrm>
            <a:off x="1567836" y="5083063"/>
            <a:ext cx="349157" cy="34607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27" name="图形">
            <a:extLst>
              <a:ext uri="{FF2B5EF4-FFF2-40B4-BE49-F238E27FC236}">
                <a16:creationId xmlns:a16="http://schemas.microsoft.com/office/drawing/2014/main" id="{90C709AF-E18C-4C9F-8EAD-2A934BA9740E}"/>
              </a:ext>
            </a:extLst>
          </p:cNvPr>
          <p:cNvSpPr txBox="1"/>
          <p:nvPr/>
        </p:nvSpPr>
        <p:spPr>
          <a:xfrm>
            <a:off x="2241748" y="4976383"/>
            <a:ext cx="4390190" cy="571500"/>
          </a:xfrm>
          <a:prstGeom prst="rect">
            <a:avLst/>
          </a:prstGeom>
          <a:noFill/>
        </p:spPr>
        <p:txBody>
          <a:bodyPr wrap="none" rtlCol="0">
            <a:noAutofit/>
          </a:bodyPr>
          <a:lstStyle/>
          <a:p>
            <a:pPr algn="just"/>
            <a:r>
              <a:rPr lang="zh-TW" altLang="en-US" sz="2800" kern="0" dirty="0">
                <a:solidFill>
                  <a:schemeClr val="tx1">
                    <a:lumMod val="75000"/>
                    <a:lumOff val="25000"/>
                  </a:schemeClr>
                </a:solidFill>
                <a:uFillTx/>
                <a:latin typeface="Kosugi Maru" pitchFamily="2" charset="-120"/>
                <a:ea typeface="Kosugi Maru" pitchFamily="2" charset="-120"/>
                <a:cs typeface="字魂152号-机甲超级黑" panose="00000500000000000000" charset="-122"/>
                <a:sym typeface="+mn-ea"/>
              </a:rPr>
              <a:t>提供即時且個人化的服務</a:t>
            </a:r>
            <a:endParaRPr lang="zh-CN" altLang="en-US" sz="2800" kern="0" dirty="0">
              <a:solidFill>
                <a:schemeClr val="tx1">
                  <a:lumMod val="75000"/>
                  <a:lumOff val="25000"/>
                </a:schemeClr>
              </a:solidFill>
              <a:uFillTx/>
              <a:latin typeface="Kosugi Maru" pitchFamily="2" charset="-120"/>
              <a:ea typeface="Noto Sans TC" panose="020B0200000000000000" pitchFamily="34" charset="-120"/>
              <a:cs typeface="字魂152号-机甲超级黑" panose="00000500000000000000" charset="-122"/>
              <a:sym typeface="+mn-ea"/>
            </a:endParaRPr>
          </a:p>
        </p:txBody>
      </p:sp>
      <p:pic>
        <p:nvPicPr>
          <p:cNvPr id="3" name="圖片 2">
            <a:extLst>
              <a:ext uri="{FF2B5EF4-FFF2-40B4-BE49-F238E27FC236}">
                <a16:creationId xmlns:a16="http://schemas.microsoft.com/office/drawing/2014/main" id="{022F4AB7-3692-423C-8BAA-72AAE1BC2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683" y="1941099"/>
            <a:ext cx="2678074" cy="3911801"/>
          </a:xfrm>
          <a:prstGeom prst="rect">
            <a:avLst/>
          </a:prstGeom>
        </p:spPr>
      </p:pic>
      <p:sp>
        <p:nvSpPr>
          <p:cNvPr id="20" name="图形">
            <a:extLst>
              <a:ext uri="{FF2B5EF4-FFF2-40B4-BE49-F238E27FC236}">
                <a16:creationId xmlns:a16="http://schemas.microsoft.com/office/drawing/2014/main" id="{C3E3443A-849F-4618-B757-F532639BEDF8}"/>
              </a:ext>
            </a:extLst>
          </p:cNvPr>
          <p:cNvSpPr/>
          <p:nvPr/>
        </p:nvSpPr>
        <p:spPr>
          <a:xfrm>
            <a:off x="1484551" y="3614003"/>
            <a:ext cx="576589" cy="571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24" name="图形">
            <a:extLst>
              <a:ext uri="{FF2B5EF4-FFF2-40B4-BE49-F238E27FC236}">
                <a16:creationId xmlns:a16="http://schemas.microsoft.com/office/drawing/2014/main" id="{4E5DAF70-8A7A-4021-A115-0D12DB39184D}"/>
              </a:ext>
            </a:extLst>
          </p:cNvPr>
          <p:cNvSpPr>
            <a:spLocks noEditPoints="1"/>
          </p:cNvSpPr>
          <p:nvPr/>
        </p:nvSpPr>
        <p:spPr bwMode="auto">
          <a:xfrm>
            <a:off x="1567836" y="3720683"/>
            <a:ext cx="349157" cy="34607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Tree>
    <p:extLst>
      <p:ext uri="{BB962C8B-B14F-4D97-AF65-F5344CB8AC3E}">
        <p14:creationId xmlns:p14="http://schemas.microsoft.com/office/powerpoint/2010/main" val="1608398384"/>
      </p:ext>
    </p:extLst>
  </p:cSld>
  <p:clrMapOvr>
    <a:masterClrMapping/>
  </p:clrMapOvr>
  <p:transition>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sp>
        <p:nvSpPr>
          <p:cNvPr id="19" name="图形">
            <a:extLst>
              <a:ext uri="{FF2B5EF4-FFF2-40B4-BE49-F238E27FC236}">
                <a16:creationId xmlns:a16="http://schemas.microsoft.com/office/drawing/2014/main" id="{89A20C8A-4486-421B-9FB4-36F4AD608AD2}"/>
              </a:ext>
            </a:extLst>
          </p:cNvPr>
          <p:cNvSpPr/>
          <p:nvPr/>
        </p:nvSpPr>
        <p:spPr>
          <a:xfrm>
            <a:off x="1535689" y="3098800"/>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grpSp>
        <p:nvGrpSpPr>
          <p:cNvPr id="26" name="组合 3">
            <a:extLst>
              <a:ext uri="{FF2B5EF4-FFF2-40B4-BE49-F238E27FC236}">
                <a16:creationId xmlns:a16="http://schemas.microsoft.com/office/drawing/2014/main" id="{88D228FC-B071-417B-A5A4-152D076F0B33}"/>
              </a:ext>
            </a:extLst>
          </p:cNvPr>
          <p:cNvGrpSpPr/>
          <p:nvPr/>
        </p:nvGrpSpPr>
        <p:grpSpPr>
          <a:xfrm>
            <a:off x="2566611" y="2755900"/>
            <a:ext cx="671830" cy="673735"/>
            <a:chOff x="5202" y="5131"/>
            <a:chExt cx="1058" cy="1061"/>
          </a:xfrm>
        </p:grpSpPr>
        <p:sp>
          <p:nvSpPr>
            <p:cNvPr id="54" name="图形">
              <a:extLst>
                <a:ext uri="{FF2B5EF4-FFF2-40B4-BE49-F238E27FC236}">
                  <a16:creationId xmlns:a16="http://schemas.microsoft.com/office/drawing/2014/main" id="{481EA2FC-6E52-4040-9897-C62F9E007C1B}"/>
                </a:ext>
              </a:extLst>
            </p:cNvPr>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accent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55" name="图形">
              <a:extLst>
                <a:ext uri="{FF2B5EF4-FFF2-40B4-BE49-F238E27FC236}">
                  <a16:creationId xmlns:a16="http://schemas.microsoft.com/office/drawing/2014/main" id="{0292842D-DA24-4253-ACB0-085E7C375747}"/>
                </a:ext>
              </a:extLst>
            </p:cNvPr>
            <p:cNvSpPr/>
            <p:nvPr/>
          </p:nvSpPr>
          <p:spPr>
            <a:xfrm>
              <a:off x="5417" y="5396"/>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alpha val="100000"/>
              </a:srgbClr>
            </a:solidFill>
            <a:ln w="9525">
              <a:noFill/>
            </a:ln>
          </p:spPr>
          <p:txBody>
            <a:bodyPr/>
            <a:lstStyle/>
            <a:p>
              <a:endParaRPr lang="zh-CN" altLang="en-US" dirty="0">
                <a:solidFill>
                  <a:schemeClr val="tx1">
                    <a:lumMod val="65000"/>
                    <a:lumOff val="35000"/>
                  </a:schemeClr>
                </a:solidFill>
                <a:latin typeface="Kosugi Maru" pitchFamily="2" charset="-120"/>
                <a:cs typeface="字魂58号-创中黑" panose="00000500000000000000" charset="-122"/>
              </a:endParaRPr>
            </a:p>
          </p:txBody>
        </p:sp>
      </p:grpSp>
      <p:sp>
        <p:nvSpPr>
          <p:cNvPr id="30" name="图形">
            <a:extLst>
              <a:ext uri="{FF2B5EF4-FFF2-40B4-BE49-F238E27FC236}">
                <a16:creationId xmlns:a16="http://schemas.microsoft.com/office/drawing/2014/main" id="{ED33315C-1CE4-4F13-AF20-08AD284DA4B9}"/>
              </a:ext>
            </a:extLst>
          </p:cNvPr>
          <p:cNvSpPr txBox="1"/>
          <p:nvPr/>
        </p:nvSpPr>
        <p:spPr>
          <a:xfrm>
            <a:off x="1715394" y="3912034"/>
            <a:ext cx="2374265" cy="91460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20000"/>
              </a:lnSpc>
            </a:pPr>
            <a:r>
              <a:rPr lang="zh-TW" altLang="en-US"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rPr>
              <a:t>即時辨識傷口類型，提供使用者護理建議與癒合時間。</a:t>
            </a:r>
            <a:endParaRPr lang="en-US" altLang="zh-TW"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endParaRPr>
          </a:p>
        </p:txBody>
      </p:sp>
      <p:sp>
        <p:nvSpPr>
          <p:cNvPr id="31" name="图形">
            <a:extLst>
              <a:ext uri="{FF2B5EF4-FFF2-40B4-BE49-F238E27FC236}">
                <a16:creationId xmlns:a16="http://schemas.microsoft.com/office/drawing/2014/main" id="{432C766D-01AB-43AF-BF94-34D89BE1C58F}"/>
              </a:ext>
            </a:extLst>
          </p:cNvPr>
          <p:cNvSpPr/>
          <p:nvPr/>
        </p:nvSpPr>
        <p:spPr>
          <a:xfrm>
            <a:off x="1601094" y="3491865"/>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傷口辨識及護理建議</a:t>
            </a:r>
            <a:endParaRPr lang="zh-CN" altLang="en-US" sz="2000" b="1" dirty="0">
              <a:solidFill>
                <a:schemeClr val="tx1">
                  <a:lumMod val="75000"/>
                  <a:lumOff val="25000"/>
                </a:schemeClr>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Tree>
    <p:extLst>
      <p:ext uri="{BB962C8B-B14F-4D97-AF65-F5344CB8AC3E}">
        <p14:creationId xmlns:p14="http://schemas.microsoft.com/office/powerpoint/2010/main" val="1934754811"/>
      </p:ext>
    </p:extLst>
  </p:cSld>
  <p:clrMapOvr>
    <a:masterClrMapping/>
  </p:clrMapOvr>
  <p:transition>
    <p:wedge/>
  </p:transition>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KSO_DOCER_TEMPLATE_OPEN_ONCE_MARK" val="1"/>
</p:tagLst>
</file>

<file path=ppt/tags/tag1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1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12.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13.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14.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1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1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1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1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1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2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22.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23.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24.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2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4.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3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3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3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3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3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4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42.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43.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44.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4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4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4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4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4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5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5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1"/>
  <p:tag name="MH_TYPE" val="Title"/>
</p:tagLst>
</file>

<file path=ppt/tags/tag57.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2"/>
  <p:tag name="MH_TYPE" val="SubTitle"/>
</p:tagLst>
</file>

<file path=ppt/tags/tag58.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4"/>
  <p:tag name="MH_TYPE" val="SubTitle"/>
</p:tagLst>
</file>

<file path=ppt/tags/tag59.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1"/>
  <p:tag name="MH_TYPE" val="SubTitle"/>
</p:tagLst>
</file>

<file path=ppt/tags/tag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60.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3"/>
  <p:tag name="MH_TYPE" val="SubTitle"/>
</p:tagLst>
</file>

<file path=ppt/tags/tag61.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3"/>
  <p:tag name="MH_TYPE" val="SubTitle"/>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heme/theme1.xml><?xml version="1.0" encoding="utf-8"?>
<a:theme xmlns:a="http://schemas.openxmlformats.org/drawingml/2006/main" name="Office 主题​​">
  <a:themeElements>
    <a:clrScheme name="自定义 739">
      <a:dk1>
        <a:srgbClr val="000000"/>
      </a:dk1>
      <a:lt1>
        <a:srgbClr val="FFFFFF"/>
      </a:lt1>
      <a:dk2>
        <a:srgbClr val="0F1423"/>
      </a:dk2>
      <a:lt2>
        <a:srgbClr val="FFFFFF"/>
      </a:lt2>
      <a:accent1>
        <a:srgbClr val="92CFC7"/>
      </a:accent1>
      <a:accent2>
        <a:srgbClr val="C9E7E5"/>
      </a:accent2>
      <a:accent3>
        <a:srgbClr val="92CFC7"/>
      </a:accent3>
      <a:accent4>
        <a:srgbClr val="C9E7E5"/>
      </a:accent4>
      <a:accent5>
        <a:srgbClr val="92CFC7"/>
      </a:accent5>
      <a:accent6>
        <a:srgbClr val="C9E7E5"/>
      </a:accent6>
      <a:hlink>
        <a:srgbClr val="92CFC7"/>
      </a:hlink>
      <a:folHlink>
        <a:srgbClr val="C9E7E5"/>
      </a:folHlink>
    </a:clrScheme>
    <a:fontScheme name="自定义 9">
      <a:majorFont>
        <a:latin typeface="字魂152号-机甲超级黑"/>
        <a:ea typeface="字魂152号-机甲超级黑"/>
        <a:cs typeface="Arial"/>
      </a:majorFont>
      <a:minorFont>
        <a:latin typeface="字魂152号-机甲超级黑"/>
        <a:ea typeface="字魂152号-机甲超级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字魂58号-创中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58号-创中黑" panose="00000500000000000000" charset="-122"/>
        <a:ea typeface="字魂58号-创中黑" panose="00000500000000000000" charset="-122"/>
        <a:cs typeface="Arial"/>
        <a:font script="Jpan" typeface="ＭＳ Ｐゴシック"/>
        <a:font script="Hang" typeface="맑은 고딕"/>
        <a:font script="Hans" typeface="字魂58号-创中黑"/>
        <a:font script="Hant" typeface="新細明體"/>
        <a:font script="Arab" typeface="字魂152号-机甲超级黑"/>
        <a:font script="Hebr" typeface="字魂152号-机甲超级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52号-机甲超级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字魂58号-创中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58号-创中黑" panose="00000500000000000000" charset="-122"/>
        <a:ea typeface="字魂58号-创中黑" panose="00000500000000000000" charset="-122"/>
        <a:cs typeface="Arial"/>
        <a:font script="Jpan" typeface="ＭＳ Ｐゴシック"/>
        <a:font script="Hang" typeface="맑은 고딕"/>
        <a:font script="Hans" typeface="字魂58号-创中黑"/>
        <a:font script="Hant" typeface="新細明體"/>
        <a:font script="Arab" typeface="字魂152号-机甲超级黑"/>
        <a:font script="Hebr" typeface="字魂152号-机甲超级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52号-机甲超级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2906</TotalTime>
  <Words>3610</Words>
  <Application>Microsoft Office PowerPoint</Application>
  <PresentationFormat>寬螢幕</PresentationFormat>
  <Paragraphs>473</Paragraphs>
  <Slides>44</Slides>
  <Notes>25</Notes>
  <HiddenSlides>19</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44</vt:i4>
      </vt:variant>
    </vt:vector>
  </HeadingPairs>
  <TitlesOfParts>
    <vt:vector size="57" baseType="lpstr">
      <vt:lpstr>Kosugi Maru</vt:lpstr>
      <vt:lpstr>Noto Sans TC</vt:lpstr>
      <vt:lpstr>Noto Sans TC DemiLight</vt:lpstr>
      <vt:lpstr>Noto Sans TC Light</vt:lpstr>
      <vt:lpstr>Source Han Sans TC</vt:lpstr>
      <vt:lpstr>字魂152号-机甲超级黑</vt:lpstr>
      <vt:lpstr>字魂58号-创中黑</vt:lpstr>
      <vt:lpstr>思源黑体 CN Medium</vt:lpstr>
      <vt:lpstr>思源黑体 CN Normal</vt:lpstr>
      <vt:lpstr>Arial</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Administrator</dc:creator>
  <cp:lastModifiedBy>11146017_卓佑儒</cp:lastModifiedBy>
  <cp:revision>346</cp:revision>
  <dcterms:created xsi:type="dcterms:W3CDTF">2019-06-19T02:08:00Z</dcterms:created>
  <dcterms:modified xsi:type="dcterms:W3CDTF">2025-05-25T16:24:38Z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5213A387D7FF4B7993FE019D36BC32EE</vt:lpwstr>
  </property>
  <property fmtid="{D5CDD505-2E9C-101B-9397-08002B2CF9AE}" pid="3" name="KSOProductBuildVer">
    <vt:lpwstr>2052-11.1.0.11372</vt:lpwstr>
  </property>
</Properties>
</file>